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0.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80"/>
  </p:notesMasterIdLst>
  <p:handoutMasterIdLst>
    <p:handoutMasterId r:id="rId81"/>
  </p:handoutMasterIdLst>
  <p:sldIdLst>
    <p:sldId id="2147479184" r:id="rId5"/>
    <p:sldId id="2147479193" r:id="rId6"/>
    <p:sldId id="2147479195" r:id="rId7"/>
    <p:sldId id="2147479196" r:id="rId8"/>
    <p:sldId id="2147479197" r:id="rId9"/>
    <p:sldId id="2147479224" r:id="rId10"/>
    <p:sldId id="2147479199" r:id="rId11"/>
    <p:sldId id="2147479200" r:id="rId12"/>
    <p:sldId id="2147479201" r:id="rId13"/>
    <p:sldId id="2147479232" r:id="rId14"/>
    <p:sldId id="2147479202" r:id="rId15"/>
    <p:sldId id="2147479230" r:id="rId16"/>
    <p:sldId id="2147479233" r:id="rId17"/>
    <p:sldId id="2147479234" r:id="rId18"/>
    <p:sldId id="2147479203" r:id="rId19"/>
    <p:sldId id="2147479235" r:id="rId20"/>
    <p:sldId id="2147479219" r:id="rId21"/>
    <p:sldId id="2147479236" r:id="rId22"/>
    <p:sldId id="2147479237" r:id="rId23"/>
    <p:sldId id="2147479238" r:id="rId24"/>
    <p:sldId id="2147479204" r:id="rId25"/>
    <p:sldId id="2147479225" r:id="rId26"/>
    <p:sldId id="2147479209" r:id="rId27"/>
    <p:sldId id="2147479210" r:id="rId28"/>
    <p:sldId id="2147479242" r:id="rId29"/>
    <p:sldId id="2147479243" r:id="rId30"/>
    <p:sldId id="2147479244" r:id="rId31"/>
    <p:sldId id="2147479245" r:id="rId32"/>
    <p:sldId id="2147479253" r:id="rId33"/>
    <p:sldId id="2147479269" r:id="rId34"/>
    <p:sldId id="2147479254" r:id="rId35"/>
    <p:sldId id="2147479255" r:id="rId36"/>
    <p:sldId id="2147479246" r:id="rId37"/>
    <p:sldId id="2147479265" r:id="rId38"/>
    <p:sldId id="2147479264" r:id="rId39"/>
    <p:sldId id="2147479247" r:id="rId40"/>
    <p:sldId id="2147479205" r:id="rId41"/>
    <p:sldId id="2147479239" r:id="rId42"/>
    <p:sldId id="2147479240" r:id="rId43"/>
    <p:sldId id="2147479220" r:id="rId44"/>
    <p:sldId id="2147479226" r:id="rId45"/>
    <p:sldId id="2147479211" r:id="rId46"/>
    <p:sldId id="2147479212" r:id="rId47"/>
    <p:sldId id="2147479257" r:id="rId48"/>
    <p:sldId id="2147479256" r:id="rId49"/>
    <p:sldId id="2147479266" r:id="rId50"/>
    <p:sldId id="2147479267" r:id="rId51"/>
    <p:sldId id="2147479260" r:id="rId52"/>
    <p:sldId id="2147479261" r:id="rId53"/>
    <p:sldId id="2147479262" r:id="rId54"/>
    <p:sldId id="2147479206" r:id="rId55"/>
    <p:sldId id="2147479221" r:id="rId56"/>
    <p:sldId id="2147479227" r:id="rId57"/>
    <p:sldId id="2147479213" r:id="rId58"/>
    <p:sldId id="2147479214" r:id="rId59"/>
    <p:sldId id="2147479248" r:id="rId60"/>
    <p:sldId id="2147479249" r:id="rId61"/>
    <p:sldId id="2147479263" r:id="rId62"/>
    <p:sldId id="2147479207" r:id="rId63"/>
    <p:sldId id="2147479222" r:id="rId64"/>
    <p:sldId id="2147479228" r:id="rId65"/>
    <p:sldId id="2147479215" r:id="rId66"/>
    <p:sldId id="2147479216" r:id="rId67"/>
    <p:sldId id="2147479250" r:id="rId68"/>
    <p:sldId id="2147479251" r:id="rId69"/>
    <p:sldId id="2147479208" r:id="rId70"/>
    <p:sldId id="2147479223" r:id="rId71"/>
    <p:sldId id="2147479229" r:id="rId72"/>
    <p:sldId id="2147479217" r:id="rId73"/>
    <p:sldId id="2147479218" r:id="rId74"/>
    <p:sldId id="2147479252" r:id="rId75"/>
    <p:sldId id="2147479268" r:id="rId76"/>
    <p:sldId id="2147479258" r:id="rId77"/>
    <p:sldId id="2147479259" r:id="rId78"/>
    <p:sldId id="2147479231"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01" autoAdjust="0"/>
    <p:restoredTop sz="96339" autoAdjust="0"/>
  </p:normalViewPr>
  <p:slideViewPr>
    <p:cSldViewPr snapToGrid="0">
      <p:cViewPr varScale="1">
        <p:scale>
          <a:sx n="63" d="100"/>
          <a:sy n="63" d="100"/>
        </p:scale>
        <p:origin x="1108" y="56"/>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3/3/2025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23.024"/>
    </inkml:context>
    <inkml:brush xml:id="br0">
      <inkml:brushProperty name="width" value="0.35" units="cm"/>
      <inkml:brushProperty name="height" value="0.35" units="cm"/>
      <inkml:brushProperty name="color" value="#FFFFFF"/>
    </inkml:brush>
  </inkml:definitions>
  <inkml:trace contextRef="#ctx0" brushRef="#br0">138 257 24575,'0'-5'0,"0"-6"0,0-6 0,-5 0 0,-1-3 0,-5 4 0,0-2 0,-4 3 0,-3-6 0,1-4 0,-1 2 0,2 1 0,4-1 0,4 8 0,8 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54.073"/>
    </inkml:context>
    <inkml:brush xml:id="br0">
      <inkml:brushProperty name="width" value="0.35" units="cm"/>
      <inkml:brushProperty name="height" value="0.35" units="cm"/>
      <inkml:brushProperty name="color" value="#FFFFFF"/>
    </inkml:brush>
  </inkml:definitions>
  <inkml:trace contextRef="#ctx0" brushRef="#br0">1111 18 24575,'329'0'0,"-301"-3"0,-21-1 0,-20 0 0,-27 0 0,0 2 0,0 2 0,-72 9 0,48-4 0,-232 36 0,279-38 0,-73 17 0,-29 3 0,1 2 0,79-15 0,-41 5 0,-67 4 0,4-8 0,106-8-682,-42-1-1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54.92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28.766"/>
    </inkml:context>
    <inkml:brush xml:id="br0">
      <inkml:brushProperty name="width" value="0.35" units="cm"/>
      <inkml:brushProperty name="height" value="0.35" units="cm"/>
      <inkml:brushProperty name="color" value="#FFFFFF"/>
    </inkml:brush>
  </inkml:definitions>
  <inkml:trace contextRef="#ctx0" brushRef="#br0">1160 0 24575,'-1159'0'-1365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33.485"/>
    </inkml:context>
    <inkml:brush xml:id="br0">
      <inkml:brushProperty name="width" value="0.35" units="cm"/>
      <inkml:brushProperty name="height" value="0.35" units="cm"/>
      <inkml:brushProperty name="color" value="#FFFFFF"/>
    </inkml:brush>
  </inkml:definitions>
  <inkml:trace contextRef="#ctx0" brushRef="#br0">1070 1 24575,'-1018'0'0,"1009"0"-341,0 0 0,0 1-1,-16 3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15.738"/>
    </inkml:context>
    <inkml:brush xml:id="br0">
      <inkml:brushProperty name="width" value="0.35" units="cm"/>
      <inkml:brushProperty name="height" value="0.35" units="cm"/>
      <inkml:brushProperty name="color" value="#FFFFFF"/>
    </inkml:brush>
  </inkml:definitions>
  <inkml:trace contextRef="#ctx0" brushRef="#br0">0 48 24575,'28'-7'0,"-16"2"0,0 2 0,0 0 0,0 0 0,1 2 0,-1-1 0,1 1 0,-1 1 0,1 0 0,-1 1 0,16 3 0,9 3 0,-1-2 0,1-1 0,0-2 0,0-1 0,47-6 0,-28-2 0,-29 3 0,30-1 0,112-12 0,-140 12 0,-19 4 0,1 0 0,-1 0 0,0 1 0,1 0 0,-1 1 0,0 0 0,1 1 0,-1 0 0,14 4 0,-24-4 0,0 1 0,0-1 0,0 0 0,-1 0 0,1 0 0,0 0 0,-1 1 0,0-1 0,1 0 0,-1 0 0,0 0 0,-2 3 0,1 2 0,-8 27 0,2 1 0,1 0 0,-2 36 0,1 110 0,-4 34 0,4-143 0,3 1 0,7 119 0,2-160 0,8 31 0,2 8 0,-6-13 0,0 75 0,-8-118 0,0-3 0,-1 1 0,2 0 0,-1-1 0,2 1 0,0 0 0,0-1 0,1 0 0,1 1 0,7 17 0,-10-29 0,-1 0 0,0-1 0,1 1 0,-1 0 0,0 0 0,1-1 0,-1 1 0,0 0 0,0 0 0,0-1 0,1 1 0,-1 0 0,0 0 0,0 0 0,0 0 0,0-1 0,-1 3 0,1-3 0,0 0 0,-1 1 0,1-1 0,0 0 0,-1 1 0,1-1 0,0 0 0,-1 0 0,1 1 0,-1-1 0,1 0 0,0 0 0,-1 0 0,1 0 0,-1 1 0,1-1 0,0 0 0,-1 0 0,1 0 0,-1 0 0,1 0 0,-1 0 0,0 0 0,-35-9 0,21 4 0,-451-74 0,385 67 0,-97-11 0,173 23 0,1 0 0,-1 1 0,1-1 0,-1 1 0,1 0 0,-1 1 0,1-1 0,0 1 0,0-1 0,-1 1 0,1 0 0,0 1 0,1-1 0,-6 5 0,-17 9 0,26-16 0,-1 0 0,1 0 0,0-1 0,-1 1 0,1 0 0,0 0 0,-1-1 0,1 1 0,0 0 0,-1-1 0,1 1 0,0 0 0,0-1 0,-1 1 0,1 0 0,0-1 0,0 1 0,0-1 0,0 1 0,-1 0 0,1-1 0,0 1 0,0-1 0,0 1 0,0-1 0,0 1 0,0 0 0,0-1 0,0 1 0,0-1 0,0 1 0,0-1 0,1 1 0,-2-20 0,23-197 0,-15 162 0,5-45 0,27-348 0,-42 381 0,0 45 0,2 0 0,3-40 0,1 42 0,-3 8 0,2 0 0,0 0 0,0 1 0,1-1 0,5-13 0,-7 24 0,0 0 0,-1 0 0,1 0 0,0 0 0,0 1 0,0-1 0,0 0 0,0 0 0,0 1 0,0-1 0,0 0 0,0 1 0,1-1 0,-1 1 0,0 0 0,0-1 0,0 1 0,1 0 0,-1 0 0,0-1 0,0 1 0,1 0 0,-1 0 0,0 0 0,0 1 0,1-1 0,-1 0 0,0 0 0,2 2 0,43 13 0,-35-10 0,156 66 0,-136-55 0,-1 2 0,-1 0 0,34 29 0,-56-41 0,-1 1 0,0-1 0,-1 1 0,0 1 0,0-1 0,0 1 0,-1-1 0,0 1 0,-1 1 0,1-1 0,-2 0 0,1 1 0,-1-1 0,0 1 0,-1 0 0,0 13 0,0 9 0,-1 1 0,-2 0 0,-8 38 0,-4 6 0,-31 98 0,-40 72 0,66-192 0,19-53 0,-1 0 0,1 1 0,0-1 0,-1 0 0,1 0 0,-1 0 0,0 0 0,1 1 0,-1-1 0,0 0 0,0 0 0,0 0 0,1-1 0,-1 1 0,-2 2 0,2-3 0,1 0 0,0 0 0,-1 0 0,1 0 0,-1 0 0,1 0 0,-1 0 0,1 0 0,-1-1 0,1 1 0,0 0 0,-1 0 0,1 0 0,-1 0 0,1 0 0,0-1 0,-1 1 0,1 0 0,0 0 0,-1-1 0,1 1 0,0 0 0,-1-1 0,1 1 0,0 0 0,0-1 0,-1 1 0,1 0 0,0-1 0,-3-3 0,1 0 0,0-1 0,1 1 0,-1-1 0,1 1 0,-2-9 0,-25-239 0,19 154 0,-6-151-1365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24.483"/>
    </inkml:context>
    <inkml:brush xml:id="br0">
      <inkml:brushProperty name="width" value="0.35" units="cm"/>
      <inkml:brushProperty name="height" value="0.35" units="cm"/>
      <inkml:brushProperty name="color" value="#FFFFFF"/>
    </inkml:brush>
  </inkml:definitions>
  <inkml:trace contextRef="#ctx0" brushRef="#br0">1029 1420 24575,'-422'128'0,"287"-86"0,119-39 0,0 0 0,1-1 0,-1-1 0,0-1 0,-29-2 0,-2 0 0,24 3 0,16 0 0,1 0 0,0-1 0,-1 0 0,1 0 0,0 0 0,0-1 0,-1 0 0,1 0 0,0-1 0,-8-2 0,13 2 0,-1 1 0,1 0 0,0-1 0,0 1 0,-1 0 0,1-1 0,0 0 0,0 1 0,1-1 0,-1 1 0,0-1 0,0 0 0,1 0 0,-1 1 0,1-3 0,-6-33 0,5 19 0,-5-32 0,2 0 0,2 0 0,7-65 0,-4-213 0,-3 280 0,-3 1 0,-2 0 0,-23-85 0,21 92 0,1 0 0,3-1 0,1 0 0,2 0 0,4-65 0,-1 101 0,0-1 0,0 0 0,0 1 0,0-1 0,1 1 0,0-1 0,0 1 0,1 0 0,-1 0 0,1 0 0,0 0 0,1 0 0,5-6 0,7-11 0,-9 12 0,-6 7 0,1 0 0,0 0 0,0 0 0,0 0 0,1 0 0,-1 1 0,1-1 0,-1 1 0,1-1 0,0 1 0,0 0 0,0 0 0,0 0 0,0 1 0,0-1 0,1 1 0,-1-1 0,0 1 0,6-1 0,11-1 0,-1 1 0,1 1 0,25 1 0,-29 1 0,0-1 0,0-1 0,0 0 0,0-1 0,30-8 0,-43 9 0,0 0 0,0-1 0,0 1 0,0-1 0,0 1 0,-1-1 0,1 0 0,-1 0 0,1 0 0,-1-1 0,0 1 0,0 0 0,0-1 0,0 0 0,0 1 0,-1-1 0,1 0 0,1-3 0,10-16 0,-11 19 0,0 1 0,1-1 0,-1 1 0,1 0 0,-1 0 0,1 0 0,0 0 0,0 1 0,0-1 0,0 1 0,0-1 0,1 1 0,-1 0 0,0 0 0,1 1 0,5-1 0,8-1 0,0 1 0,19 2 0,-15 0 0,14-3 0,0-2 0,0-1 0,57-17 0,-65 11 0,-21 8 0,-1 0 0,1 1 0,0 0 0,0 0 0,8-2 0,-13 4 0,1 0 0,-1 0 0,0 0 0,0 0 0,0 0 0,1 0 0,-1 0 0,0 0 0,0 1 0,0-1 0,1 0 0,-1 1 0,0-1 0,0 1 0,0-1 0,0 1 0,0 0 0,0-1 0,0 1 0,0 0 0,0 0 0,-1 0 0,1-1 0,0 1 0,0 0 0,-1 0 0,1 0 0,0 0 0,-1 1 0,1-1 0,-1 0 0,1 1 0,3 10 0,-1 1 0,0-1 0,2 20 0,-4-21 0,1 1 0,0-1 0,0 0 0,2 0 0,5 15 0,21 29 0,37 53 0,29 52 0,-89-142 0,-1 0 0,0 0 0,-2 0 0,5 33 0,4 21 0,27 110 0,-37-156 0,-1-1 0,-1 1 0,-1 0 0,-1 0 0,-5 31 0,4-45 0,-1 0 0,0-1 0,0 1 0,-1-1 0,-10 19 0,11-25 0,0-1 0,0 0 0,0 1 0,0-1 0,-1 0 0,0-1 0,1 1 0,-1-1 0,-1 1 0,1-1 0,0 0 0,-1-1 0,0 1 0,0-1 0,-7 3 0,3-2 0,-1 1 0,1 1 0,-16 10 0,20-11 0,-1 0 0,1-1 0,-1 0 0,0 0 0,0 0 0,0-1 0,0 0 0,-1 0 0,1 0 0,-1-1 0,1 0 0,-8 0 0,-147-3 0,157 2 0,1-1 0,0 0 0,0 0 0,0 0 0,0 0 0,0 0 0,0-1 0,1 1 0,-1-1 0,0 0 0,1 0 0,-1 0 0,1 0 0,-1 0 0,1 0 0,0-1 0,0 1 0,0-1 0,1 0 0,-1 1 0,0-1 0,-1-5 0,-3-7 0,0-1 0,0 0 0,-2-18 0,4 18 0,-4-20 0,2 0 0,1 0 0,2-1 0,2-55 0,-7-35 0,8 116 0,0 0 0,1 0 0,3-17 0,-2 23 0,-1 0 0,1 0 0,0 1 0,0-1 0,1 1 0,-1-1 0,1 1 0,0 0 0,0 0 0,5-4 0,-4 4 0,0 0 0,1 1 0,0 0 0,0 0 0,0 0 0,0 1 0,0 0 0,1 0 0,-1 0 0,1 0 0,-1 1 0,1 0 0,-1 0 0,1 1 0,0-1 0,0 1 0,-1 1 0,1-1 0,0 1 0,-1 0 0,8 2 0,-10-2 0,1 1 0,-1 0 0,1 0 0,-1 0 0,0 1 0,0-1 0,0 1 0,0-1 0,0 1 0,0 0 0,-1 0 0,0 1 0,1-1 0,2 6 0,3 6 0,12 31 0,-20-45 0,7 18 0,-2 0 0,0 0 0,-1 0 0,2 31 0,-3 80 0,-3-87 0,-1-40 0,1 1 0,-1-1 0,1 0 0,-1 0 0,0 0 0,0 0 0,-1 0 0,1 0 0,-1-1 0,1 1 0,-1 0 0,0-1 0,-3 4 0,-32 32 0,23-26 0,-39 35 0,-2-2 0,-3-3 0,-64 36 0,59-40 0,63-37 0,-1-1 0,0 1 0,1-1 0,-1 1 0,0-1 0,1 1 0,-1-1 0,0 0 0,0 1 0,1-1 0,-1 0 0,0 1 0,0-1 0,1 0 0,-1 0 0,0 0 0,0 0 0,0 0 0,0 0 0,1 0 0,-1 0 0,0 0 0,0 0 0,0-1 0,1 1 0,-1 0 0,0-1 0,0 1 0,1 0 0,-2-1 0,0-1 0,1 0 0,0 1 0,0-1 0,0 0 0,0 1 0,0-1 0,0 0 0,1 0 0,-1 0 0,0 0 0,1 0 0,-1-2 0,0-8 0,0 0 0,0 1 0,2-16 0,37-205 0,-6 48 0,-28 78 0,-5 85 0,1 0 0,1 0 0,1 0 0,1 0 0,0 0 0,10-28 0,7-9 0,22-55 0,-38 106 0,0 0 0,0 0 0,0 1 0,0-1 0,1 1 0,0 0 0,9-7 0,-25 47 0,-2-13 0,0 0 0,-2-1 0,0 0 0,-2-2 0,0 0 0,-20 16 0,-16 19 0,-77 85 0,111-113 0,15-20 0,0 1 0,0 0 0,-1-1 0,0 0 0,-9 7 0,12-10 0,0-1 0,0 1 0,0-1 0,0 0 0,0 1 0,0-1 0,0 0 0,-1 0 0,1-1 0,0 1 0,-1 0 0,-3 0 0,5-2 0,-1 1 0,0 0 0,0-1 0,0 0 0,1 1 0,-1-1 0,0 0 0,1 0 0,-1 0 0,0 0 0,1 0 0,-1-1 0,1 1 0,0 0 0,-1-1 0,1 1 0,-2-3 0,-3-5 0,1 0 0,0-1 0,0 0 0,1 0 0,0 0 0,0 0 0,1-1 0,-3-19 0,-4-13 0,-28-67 0,-10-39 0,45 123 0,3 23 0,0-1 0,0 0 0,-1 0 0,1 1 0,-1-1 0,-3-6 0,4 8 0,-1 1 0,0 0 0,1 0 0,-1 0 0,0 0 0,0 0 0,0 0 0,0 1 0,0-1 0,0 0 0,0 0 0,0 1 0,-1-1 0,1 0 0,0 1 0,0 0 0,-1-1 0,1 1 0,0-1 0,0 1 0,-1 0 0,1 0 0,0 0 0,-2 0 0,-7-1 0,1 1 0,0 0 0,-1 0 0,1 1 0,-14 3 0,20-3 0,1 0 0,0 0 0,-1 0 0,1 0 0,0 0 0,-1 0 0,1 1 0,0-1 0,0 1 0,0 0 0,0-1 0,1 1 0,-1 0 0,0 0 0,1 0 0,-1 0 0,1 1 0,0-1 0,0 0 0,0 1 0,0-1 0,0 0 0,0 1 0,0 3 0,-16 73 0,7-48-1365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26.27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28.67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28.81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35.103"/>
    </inkml:context>
    <inkml:brush xml:id="br0">
      <inkml:brushProperty name="width" value="0.35" units="cm"/>
      <inkml:brushProperty name="height" value="0.35" units="cm"/>
      <inkml:brushProperty name="color" value="#FFFFFF"/>
    </inkml:brush>
  </inkml:definitions>
  <inkml:trace contextRef="#ctx0" brushRef="#br0">909 1373 24575,'6'26'0,"-1"0"0,-2 1 0,0-1 0,-2 38 0,-1-60 0,0-3 0,0 0 0,1 0 0,-1 1 0,0-1 0,0 0 0,-1 0 0,1 1 0,0-1 0,0 0 0,0 0 0,-1 0 0,1 1 0,-1-1 0,1 0 0,-1 0 0,1 0 0,-1 0 0,0 0 0,0 0 0,-1 2 0,1-3 0,0 0 0,1 0 0,-1-1 0,0 1 0,0 0 0,0 0 0,1-1 0,-1 1 0,0 0 0,0-1 0,1 1 0,-1 0 0,0-1 0,1 1 0,-1-1 0,0 1 0,1-1 0,-1 0 0,1 1 0,-1-1 0,1 0 0,-1 1 0,1-1 0,-1 0 0,1 1 0,0-1 0,-1 0 0,1 0 0,0 0 0,-1-1 0,-4-9 0,1 0 0,0 0 0,0-1 0,1 0 0,1 0 0,0 0 0,0 0 0,1 0 0,1-18 0,3-11 0,12-60 0,-1 10 0,20-241 0,-30 301 0,26-235 0,-23 187 0,10-190 0,-16 202 0,-2-61 0,1 127 0,0 1 0,0-1 0,0 1 0,0-1 0,0 0 0,0 1 0,0-1 0,-1 1 0,1-1 0,0 1 0,0-1 0,0 1 0,-1-1 0,1 1 0,0-1 0,-1 1 0,1-1 0,0 1 0,-1-1 0,1 1 0,-1 0 0,1-1 0,0 1 0,-1 0 0,1-1 0,-1 1 0,1 0 0,-1-1 0,1 1 0,-1 0 0,1 0 0,-1 0 0,0 0 0,1-1 0,-1 1 0,1 0 0,-1 0 0,1 0 0,-1 0 0,1 0 0,-1 0 0,0 1 0,1-1 0,-1 0 0,1 0 0,-1 0 0,-33 16 0,12-6 0,-8-3 0,-1-2 0,1-2 0,-1 0 0,0-2 0,0-2 0,0-1 0,-39-6 0,47 4 0,-19-3 0,-82-2 0,39 8 0,-69 2 0,154-1 0,-6 1 0,-1-1 0,1 1 0,0 0 0,1 0 0,-1 0 0,-8 4 0,13-4 0,-1 0 0,1 0 0,-1 0 0,1 0 0,0 0 0,0 0 0,-1 0 0,1 1 0,0-1 0,0 0 0,0 1 0,0-1 0,1 1 0,-1-1 0,0 1 0,0-1 0,1 1 0,-1 0 0,1-1 0,0 1 0,-1 0 0,1 0 0,0-1 0,0 1 0,1 3 0,1 99 0,1-40 0,-10 119 0,-18-55 0,7-49 0,-11 109 0,21-129 0,-19 90 0,9-57 0,14-72 0,2-11 0,0 0 0,0 1 0,1-1 0,0 1 0,1-1 0,0 1 0,0-1 0,1 1 0,1-1 0,2 10 0,12 42 0,-10-33 0,19 48 0,-22-71 0,0 0 0,1 1 0,-1-1 0,1-1 0,7 8 0,6 8 0,-15-19 0,-1 1 0,1-1 0,0 0 0,-1 1 0,1-1 0,0 0 0,0 0 0,0 0 0,0 0 0,0 0 0,0 0 0,0-1 0,0 1 0,1-1 0,-1 0 0,4 1 0,40-2 0,-31 0 0,5-2 0,0-2 0,0 1 0,0-2 0,-1-1 0,0 0 0,28-16 0,9-6 0,-54 28 0,-1-1 0,1 1 0,0 0 0,-1-1 0,1 1 0,-1-1 0,1 0 0,-1 1 0,0-1 0,0 0 0,0 0 0,0 0 0,0 0 0,0 0 0,0 0 0,-1 0 0,1 0 0,0-4 0,0-5 0,0 0 0,-1-18 0,0 3 0,15-312 0,-15-160 0,0 497 0,1-1 0,-1 0 0,0 1 0,1-1 0,-1 1 0,1-1 0,0 1 0,0 0 0,-1-1 0,1 1 0,0 0 0,0-1 0,0 1 0,0 0 0,0 0 0,1 0 0,-1 0 0,0 0 0,1 0 0,-1 0 0,0 0 0,1 1 0,-1-1 0,1 0 0,-1 1 0,1-1 0,-1 1 0,1 0 0,-1-1 0,1 1 0,2 0 0,5-1 0,1 0 0,0 0 0,18 2 0,-4 3 0,1 0 0,-1 1 0,-1 2 0,1 0 0,-1 2 0,0 0 0,-1 2 0,25 14 0,-42-21 0,0-1 0,0 1 0,0 0 0,-1 0 0,1 0 0,4 6 0,-9-9 0,1 0 0,-1 0 0,1-1 0,0 1 0,-1 0 0,1 0 0,-1 0 0,0-1 0,1 1 0,-1 0 0,0 0 0,1 0 0,-1 0 0,0 0 0,0 0 0,0 0 0,0 0 0,0 0 0,0 0 0,0 0 0,0 0 0,0-1 0,-1 1 0,1 0 0,0 0 0,-1 0 0,1 0 0,0 0 0,-1 0 0,1 0 0,-1-1 0,1 1 0,-1 0 0,0 0 0,1-1 0,-1 1 0,0 0 0,1-1 0,-1 1 0,0-1 0,0 1 0,1-1 0,-1 1 0,0-1 0,0 0 0,0 1 0,0-1 0,-1 0 0,-16 8 170,13-5-361,-1 0-1,0-1 0,1 1 0,-1-1 0,0-1 0,0 1 0,-9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24.729"/>
    </inkml:context>
    <inkml:brush xml:id="br0">
      <inkml:brushProperty name="width" value="0.35" units="cm"/>
      <inkml:brushProperty name="height" value="0.35" units="cm"/>
      <inkml:brushProperty name="color" value="#FFFFFF"/>
    </inkml:brush>
  </inkml:definitions>
  <inkml:trace contextRef="#ctx0" brushRef="#br0">629 3 24575,'12'6'0,"1"-1"0,1-1 0,-1 0 0,1-1 0,-1-1 0,21 2 0,85-3 0,-75-2 0,66 1 0,-110 0 0,0 0 0,0 0 0,0 0 0,-1 0 0,1-1 0,0 1 0,0 0 0,0 0 0,0 0 0,0 0 0,0 0 0,0 0 0,0 0 0,0 0 0,0 0 0,0 0 0,0 0 0,0 0 0,0 0 0,0 0 0,0 0 0,0 0 0,0 0 0,0 0 0,0 0 0,0 0 0,0-1 0,0 1 0,0 0 0,0 0 0,0 0 0,0 0 0,0 0 0,0 0 0,0 0 0,0 0 0,0 0 0,0 0 0,0 0 0,0 0 0,0 0 0,0 0 0,0 0 0,0 0 0,0 0 0,0-1 0,0 1 0,0 0 0,-11-5 0,-17-4 0,-38 1 0,1 3 0,-122 5 0,72 2 0,-427-2-1365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48:11.013"/>
    </inkml:context>
    <inkml:brush xml:id="br0">
      <inkml:brushProperty name="width" value="0.35" units="cm"/>
      <inkml:brushProperty name="height" value="0.35" units="cm"/>
      <inkml:brushProperty name="color" value="#FFFFFF"/>
    </inkml:brush>
  </inkml:definitions>
  <inkml:trace contextRef="#ctx0" brushRef="#br0">0 113 24575,'369'0'0,"-341"-1"0,-1-3 0,0 0 0,1-2 0,37-12 0,15-4 0,34-7 0,-69 19 0,-26 4 0,-1 2 0,1 1 0,20-2 0,25 4-1365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8:48:14.807"/>
    </inkml:context>
    <inkml:brush xml:id="br0">
      <inkml:brushProperty name="width" value="0.35" units="cm"/>
      <inkml:brushProperty name="height" value="0.35" units="cm"/>
      <inkml:brushProperty name="color" value="#FFFFFF"/>
    </inkml:brush>
  </inkml:definitions>
  <inkml:trace contextRef="#ctx0" brushRef="#br0">1 86 24575,'535'0'0,"-515"-1"0,0-1 0,0-2 0,0 0 0,37-13 0,-34 10 0,0 0 0,44-5 0,31-3 0,-60 8 0,60-2 0,-43 8-1365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26.734"/>
    </inkml:context>
    <inkml:brush xml:id="br0">
      <inkml:brushProperty name="width" value="0.35" units="cm"/>
      <inkml:brushProperty name="height" value="0.35" units="cm"/>
      <inkml:brushProperty name="color" value="#FFFFFF"/>
    </inkml:brush>
  </inkml:definitions>
  <inkml:trace contextRef="#ctx0" brushRef="#br0">1216 1 24575,'-1215'0'-1365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0:31.248"/>
    </inkml:context>
    <inkml:brush xml:id="br0">
      <inkml:brushProperty name="width" value="0.35" units="cm"/>
      <inkml:brushProperty name="height" value="0.35" units="cm"/>
      <inkml:brushProperty name="color" value="#FFFFFF"/>
    </inkml:brush>
  </inkml:definitions>
  <inkml:trace contextRef="#ctx0" brushRef="#br0">1074 87 24575,'-13'0'0,"-21"1"0,0-2 0,-1-1 0,1-1 0,-56-14 0,46 5 0,-1 2 0,-58-5 0,24 3 0,49 6 0,-53-3 0,59 9 0,-194 1 0,205 1 0,1 0 0,0 1 0,0 0 0,0 1 0,0 0 0,-12 7 0,-17 6 0,30-14-273,0 0 0,0-1 0,0 0 0,-14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2:54.672"/>
    </inkml:context>
    <inkml:brush xml:id="br0">
      <inkml:brushProperty name="width" value="0.35" units="cm"/>
      <inkml:brushProperty name="height" value="0.35" units="cm"/>
      <inkml:brushProperty name="color" value="#FFFFFF"/>
    </inkml:brush>
  </inkml:definitions>
  <inkml:trace contextRef="#ctx0" brushRef="#br0">946 1415 24575,'0'-87'0,"4"-1"0,19-110 0,29-72 0,-49 244 0,0 0 0,-1-1 0,-3-36 0,-14-81 0,11 113 0,-3-20 0,-5-42 0,12 80 0,0 1 0,0 0 0,2 0 0,-1 0 0,6-20 0,-3 20 0,-1 0 0,0-1 0,-1 1 0,0-1 0,-1 1 0,-1-1 0,0 0 0,0 1 0,-4-20 0,3 29 0,0 1 0,0 0 0,0 0 0,0 0 0,0 0 0,0 0 0,-1 0 0,1 1 0,-1-1 0,1 0 0,-1 1 0,0-1 0,0 1 0,1-1 0,-1 1 0,0 0 0,0 0 0,0 0 0,0 0 0,-1 0 0,1 0 0,0 1 0,0-1 0,-5 0 0,-5 0 0,0 0 0,0 1 0,-21 2 0,3 0 0,-13-1 0,-1-3 0,1-2 0,-82-16 0,104 15 0,0 2 0,0 0 0,-1 1 0,1 1 0,0 2 0,0 0 0,-1 1 0,-25 6 0,-41 8 0,64-14 0,0 2 0,0 1 0,1 2 0,-1 0 0,-32 15 0,49-18 0,0 1 0,1-1 0,0 2 0,0-1 0,0 1 0,0 0 0,1 0 0,0 0 0,0 1 0,-5 10 0,4-6 0,0 0 0,1 0 0,1 1 0,0-1 0,0 1 0,-2 14 0,-1 38 0,1 79 0,5-130 0,1 366 0,0-193 0,1-173 0,1 0 0,0 1 0,6 21 0,2 8 0,-5-25 0,1 1 0,0-1 0,2 0 0,0 0 0,0-1 0,21 29 0,-23-38 0,1-1 0,0 0 0,1-1 0,-1 1 0,1-1 0,0-1 0,1 1 0,-1-1 0,1-1 0,13 5 0,-3-3 0,0 0 0,1-2 0,-1-1 0,1 0 0,0-1 0,0-1 0,25-2 0,-32 0 0,-1 0 0,1 0 0,0-1 0,-1-1 0,1 0 0,-1-1 0,0 0 0,0-1 0,0 0 0,-1-1 0,0 0 0,0-1 0,0 0 0,-1-1 0,0 0 0,0-1 0,-1 0 0,0 0 0,-1-1 0,0 0 0,-1 0 0,0-1 0,10-19 0,29-86 0,-19 46 0,-2 3 0,-2-1 0,-4-2 0,-3 0 0,14-143 0,-27 170 0,-5-69 0,1 109 0,0 0 0,0 0 0,0 0 0,0 1 0,-1-1 0,1 0 0,-1 0 0,1 1 0,-1-1 0,0 1 0,0-1 0,0 1 0,-1 0 0,1 0 0,0 0 0,-1 0 0,0 0 0,1 1 0,-1-1 0,-4-1 0,-8-4 0,0 1 0,-24-7 0,4 3 0,-1 1 0,0 3 0,0 0 0,-1 3 0,-66 1 0,80 3 0,0 1 0,0 2 0,0 0 0,1 1 0,0 1 0,0 2 0,0 0 0,1 1 0,0 1 0,-27 17 0,33-16 0,1 1 0,0 0 0,1 1 0,0 0 0,1 1 0,1 0 0,0 1 0,-10 19 0,13-21 0,1 0 0,1 1 0,0 0 0,1 1 0,0-1 0,1 1 0,1 0 0,0 0 0,1 0 0,0 18 0,3-24 0,0 0 0,1 0 0,-1-1 0,2 1 0,-1 0 0,1-1 0,1 0 0,5 11 0,6 8 0,20 26 0,-23-35 0,104 133 0,-25-36 0,-87-109 0,-1-1 0,1 1 0,-1-1 0,0 1 0,-1 0 0,1 0 0,-1 0 0,0 0 0,-1 1 0,0-1 0,0 0 0,0 1 0,0-1 0,-1 1 0,0-1 0,-2 10 0,0-16 0,0-5 0,-2-8 0,0-25 0,1-2 0,2-42 0,12-81 0,-10 140 0,14-278 0,-15 297 0,0 1 0,1 0 0,-1 0 0,1 0 0,0 0 0,0 0 0,0 0 0,1 0 0,-1 1 0,0-1 0,1 0 0,0 1 0,0-1 0,0 1 0,0-1 0,0 1 0,0 0 0,1 0 0,-1 0 0,1 0 0,-1 0 0,1 1 0,0-1 0,-1 1 0,1 0 0,4-2 0,3 0 0,1-1 0,-1 2 0,0-1 0,1 2 0,0-1 0,17 1 0,-24 1 0,-1 0 0,1 0 0,0 0 0,-1 1 0,1 0 0,0 0 0,-1 0 0,1 0 0,-1 0 0,0 1 0,1-1 0,-1 1 0,0 0 0,0 0 0,0 0 0,0 1 0,0-1 0,-1 1 0,1-1 0,-1 1 0,1 0 0,-1 0 0,0 0 0,3 6 0,-3-4 0,0 0 0,-1 0 0,1 0 0,-1 1 0,0-1 0,0 0 0,-1 1 0,1-1 0,-1 0 0,0 1 0,-1-1 0,1 0 0,-1 1 0,0-1 0,-1 0 0,-2 7 0,-36 74-1365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2:59.750"/>
    </inkml:context>
    <inkml:brush xml:id="br0">
      <inkml:brushProperty name="width" value="0.35" units="cm"/>
      <inkml:brushProperty name="height" value="0.35" units="cm"/>
      <inkml:brushProperty name="color" value="#FFFFFF"/>
    </inkml:brush>
  </inkml:definitions>
  <inkml:trace contextRef="#ctx0" brushRef="#br0">849 1273 24575,'-2'8'0,"0"0"0,0 1 0,-1-1 0,0 0 0,-1 0 0,0-1 0,-7 12 0,8-13 0,-1 0 0,0-1 0,0 1 0,0-1 0,-1-1 0,0 1 0,0 0 0,0-1 0,0 0 0,-7 3 0,-54 28 0,62-34 0,-7 4 0,-1-1 0,1-1 0,-1 0 0,0 0 0,-1-1 0,-18 0 0,-4-1 0,-36-5 0,24-1 0,-39-1 0,86 6 0,-34 0 0,0 1 0,-59 10 0,60 0 0,27-8 0,-1-1 0,1 0 0,0 0 0,-1 0 0,-11 0 0,-10 2 0,24-3 0,0 0 0,0 0 0,0-1 0,-1 0 0,1 0 0,-7 0 0,9-1 0,0 0 0,0 1 0,0-1 0,0 0 0,1 0 0,-1 0 0,0 0 0,1 0 0,-1 0 0,1-1 0,-1 1 0,1 0 0,-1-1 0,1 1 0,0-1 0,0 0 0,0 1 0,-1-4 0,0 1 0,0 0 0,0-1 0,0 1 0,1-1 0,0 0 0,0 1 0,0-1 0,1 0 0,0 0 0,0 1 0,0-1 0,0 0 0,2-5 0,1-9 0,13-37 0,-1 4 0,10-141 0,-16 97 0,-5 45 0,-5-67 0,0 44 0,-11-73 0,13 35 0,-2-128 0,-14 110 0,7 78 0,5 35 0,2 15 0,0 0 0,1-1 0,-1 1 0,1-1 0,-1 1 0,1 0 0,0-1 0,1-3 0,-1 5 0,0 0 0,1 0 0,-1 1 0,1-1 0,-1 0 0,1 0 0,-1 1 0,1-1 0,0 0 0,-1 1 0,1-1 0,0 1 0,-1-1 0,1 1 0,0-1 0,0 1 0,0 0 0,-1-1 0,1 1 0,0 0 0,0-1 0,0 1 0,0 0 0,0 0 0,0 0 0,-1 0 0,1 0 0,2 0 0,15 0 0,0 1 0,0 1 0,0 0 0,25 7 0,32 4 0,-62-11 0,1 0 0,-1 2 0,0-1 0,16 8 0,-16-6 0,-1 0 0,1-1 0,-1-1 0,24 3 0,-27-6 0,-1 0 0,1-1 0,-1 0 0,0-1 0,1 1 0,10-5 0,-9 2 0,-1 2 0,1 0 0,-1 0 0,19-1 0,32 6 0,99 18 0,-158-21 0,0 0 0,0 0 0,0 0 0,0 1 0,-1-1 0,1 0 0,0 1 0,0-1 0,0 0 0,0 1 0,0-1 0,0 1 0,0 0 0,-1-1 0,1 1 0,0-1 0,0 1 0,-1 0 0,1 0 0,-1 0 0,1-1 0,0 1 0,-1 0 0,1 0 0,-1 0 0,0 0 0,1 0 0,-1 0 0,0 0 0,0 0 0,1 0 0,-1 0 0,0 0 0,0 0 0,0 0 0,0 0 0,0 0 0,0 0 0,-1 1 0,-1 6 0,0-1 0,-1 0 0,1 0 0,-7 10 0,1 1 0,4-7 0,0 0 0,1 0 0,0 0 0,1 1 0,1-1 0,0 1 0,0-1 0,1 1 0,1-1 0,0 1 0,2 12 0,5 10 0,2-1 0,18 45 0,-22-63 0,7 26 0,-3 1 0,-1 0 0,6 79 0,-11-78 0,-3-1 0,-4 49 0,2-86 0,0 0 0,0 0 0,-1 0 0,1-1 0,-1 1 0,0-1 0,0 1 0,-1-1 0,1 0 0,-1 0 0,0 0 0,0 0 0,0-1 0,-6 6 0,-7 5 0,0-1 0,-21 12 0,8-4 0,22-16 0,0 0 0,-1 0 0,1 0 0,-1-1 0,0 0 0,0-1 0,0 0 0,0 0 0,-1 0 0,1-1 0,-1-1 0,0 0 0,1 0 0,-12 0 0,-20 0 0,26 0 0,-1-1 0,0 0 0,0-1 0,-18-4 0,32 5 0,-1-1 0,0 0 0,0 0 0,0 0 0,1 0 0,-1 0 0,0 0 0,1-1 0,-1 1 0,1 0 0,0-1 0,-1 1 0,1-1 0,0 0 0,0 1 0,0-1 0,0 0 0,0 0 0,0 0 0,1 1 0,-1-1 0,0 0 0,1 0 0,0 0 0,-1-4 0,0 0 0,1 1 0,0-1 0,0 0 0,0 0 0,1 0 0,0 0 0,3-10 0,63-157 0,-58 147 25,80-265-1415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15.738"/>
    </inkml:context>
    <inkml:brush xml:id="br0">
      <inkml:brushProperty name="width" value="0.35" units="cm"/>
      <inkml:brushProperty name="height" value="0.35" units="cm"/>
      <inkml:brushProperty name="color" value="#FFFFFF"/>
    </inkml:brush>
  </inkml:definitions>
  <inkml:trace contextRef="#ctx0" brushRef="#br0">0 48 24575,'28'-7'0,"-16"2"0,0 2 0,0 0 0,0 0 0,1 2 0,-1-1 0,1 1 0,-1 1 0,1 0 0,-1 1 0,16 3 0,9 3 0,-1-2 0,1-1 0,0-2 0,0-1 0,47-6 0,-28-2 0,-29 3 0,30-1 0,112-12 0,-140 12 0,-19 4 0,1 0 0,-1 0 0,0 1 0,1 0 0,-1 1 0,0 0 0,1 1 0,-1 0 0,14 4 0,-24-4 0,0 1 0,0-1 0,0 0 0,-1 0 0,1 0 0,0 0 0,-1 1 0,0-1 0,1 0 0,-1 0 0,0 0 0,-2 3 0,1 2 0,-8 27 0,2 1 0,1 0 0,-2 36 0,1 110 0,-4 34 0,4-143 0,3 1 0,7 119 0,2-160 0,8 31 0,2 8 0,-6-13 0,0 75 0,-8-118 0,0-3 0,-1 1 0,2 0 0,-1-1 0,2 1 0,0 0 0,0-1 0,1 0 0,1 1 0,7 17 0,-10-29 0,-1 0 0,0-1 0,1 1 0,-1 0 0,0 0 0,1-1 0,-1 1 0,0 0 0,0 0 0,0-1 0,1 1 0,-1 0 0,0 0 0,0 0 0,0 0 0,0-1 0,-1 3 0,1-3 0,0 0 0,-1 1 0,1-1 0,0 0 0,-1 1 0,1-1 0,0 0 0,-1 0 0,1 1 0,-1-1 0,1 0 0,0 0 0,-1 0 0,1 0 0,-1 1 0,1-1 0,0 0 0,-1 0 0,1 0 0,-1 0 0,1 0 0,-1 0 0,0 0 0,-35-9 0,21 4 0,-451-74 0,385 67 0,-97-11 0,173 23 0,1 0 0,-1 1 0,1-1 0,-1 1 0,1 0 0,-1 1 0,1-1 0,0 1 0,0-1 0,-1 1 0,1 0 0,0 1 0,1-1 0,-6 5 0,-17 9 0,26-16 0,-1 0 0,1 0 0,0-1 0,-1 1 0,1 0 0,0 0 0,-1-1 0,1 1 0,0 0 0,-1-1 0,1 1 0,0 0 0,0-1 0,-1 1 0,1 0 0,0-1 0,0 1 0,0-1 0,0 1 0,-1 0 0,1-1 0,0 1 0,0-1 0,0 1 0,0-1 0,0 1 0,0 0 0,0-1 0,0 1 0,0-1 0,0 1 0,0-1 0,1 1 0,-2-20 0,23-197 0,-15 162 0,5-45 0,27-348 0,-42 381 0,0 45 0,2 0 0,3-40 0,1 42 0,-3 8 0,2 0 0,0 0 0,0 1 0,1-1 0,5-13 0,-7 24 0,0 0 0,-1 0 0,1 0 0,0 0 0,0 1 0,0-1 0,0 0 0,0 0 0,0 1 0,0-1 0,0 0 0,0 1 0,1-1 0,-1 1 0,0 0 0,0-1 0,0 1 0,1 0 0,-1 0 0,0-1 0,0 1 0,1 0 0,-1 0 0,0 0 0,0 1 0,1-1 0,-1 0 0,0 0 0,2 2 0,43 13 0,-35-10 0,156 66 0,-136-55 0,-1 2 0,-1 0 0,34 29 0,-56-41 0,-1 1 0,0-1 0,-1 1 0,0 1 0,0-1 0,0 1 0,-1-1 0,0 1 0,-1 1 0,1-1 0,-2 0 0,1 1 0,-1-1 0,0 1 0,-1 0 0,0 13 0,0 9 0,-1 1 0,-2 0 0,-8 38 0,-4 6 0,-31 98 0,-40 72 0,66-192 0,19-53 0,-1 0 0,1 1 0,0-1 0,-1 0 0,1 0 0,-1 0 0,0 0 0,1 1 0,-1-1 0,0 0 0,0 0 0,0 0 0,1-1 0,-1 1 0,-2 2 0,2-3 0,1 0 0,0 0 0,-1 0 0,1 0 0,-1 0 0,1 0 0,-1 0 0,1 0 0,-1-1 0,1 1 0,0 0 0,-1 0 0,1 0 0,-1 0 0,1 0 0,0-1 0,-1 1 0,1 0 0,0 0 0,-1-1 0,1 1 0,0 0 0,-1-1 0,1 1 0,0 0 0,0-1 0,-1 1 0,1 0 0,0-1 0,-3-3 0,1 0 0,0-1 0,1 1 0,-1-1 0,1 1 0,-2-9 0,-25-239 0,19 154 0,-6-151-1365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26.277"/>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05:13:50.594"/>
    </inkml:context>
    <inkml:brush xml:id="br0">
      <inkml:brushProperty name="width" value="0.35" units="cm"/>
      <inkml:brushProperty name="height" value="0.35" units="cm"/>
      <inkml:brushProperty name="color" value="#FFFFFF"/>
    </inkml:brush>
  </inkml:definitions>
  <inkml:trace contextRef="#ctx0" brushRef="#br0">5434 1048 24575,'-12'-1'0,"0"0"0,0 0 0,1-2 0,-13-3 0,-7-1 0,-73-14 0,-120-8 0,206 29 0,0-1 0,0 2 0,0 1 0,-27 5 0,35-5 0,1 1 0,0 0 0,0 0 0,0 1 0,0 0 0,1 1 0,0-1 0,0 2 0,0-1 0,-8 8 0,12-8 0,1 0 0,-1 0 0,1 0 0,-5 11 0,6-13 0,15-62 0,-11 42 0,2 0 0,0 1 0,11-29 0,1 9 0,-2-1 0,12-48 0,-26 84 0,0-1 0,1 1 0,-1 0 0,0 0 0,1 0 0,-1-1 0,0 1 0,1 0 0,-1 0 0,1 0 0,0 0 0,-1 0 0,3-2 0,1 14 0,-1 34 0,-2 148 0,14 224 0,-15-415 0,0 2 0,1 1 0,0-1 0,0 1 0,0-1 0,3 8 0,-4-12 0,0 1 0,1 0 0,-1 0 0,1-1 0,-1 1 0,1 0 0,-1-1 0,1 1 0,0 0 0,-1-1 0,1 1 0,0-1 0,-1 1 0,1-1 0,0 1 0,0-1 0,0 0 0,-1 1 0,1-1 0,0 0 0,0 0 0,0 0 0,0 0 0,-1 1 0,1-1 0,0 0 0,0 0 0,0 0 0,0-1 0,0 1 0,-1 0 0,1 0 0,0 0 0,0-1 0,0 1 0,1-1 0,7-4 0,0 0 0,-1-1 0,1 0 0,-1-1 0,-1 0 0,1 0 0,-1 0 0,12-16 0,-4 5 0,33-37 0,-3-2 0,-2-1 0,38-70 0,-71 109 0,13-34 0,-20 46 0,-1 0 0,0 0 0,-1 0 0,1-1 0,-1 1 0,-1-1 0,1 1 0,-2-12 0,0 16 0,0 0 0,0 0 0,0 1 0,0-1 0,0 0 0,-1 0 0,1 1 0,-1-1 0,0 1 0,1-1 0,-1 1 0,-1 0 0,1-1 0,0 1 0,0 0 0,-1 1 0,1-1 0,-1 0 0,0 1 0,1-1 0,-1 1 0,0 0 0,0 0 0,0 0 0,0 0 0,-5 0 0,-2-1 0,1 0 0,-1 1 0,0 1 0,0-1 0,0 2 0,0-1 0,-10 3 0,8 0 0,0 1 0,0 0 0,0 1 0,0 0 0,1 1 0,0 0 0,0 1 0,1 0 0,0 1 0,0 0 0,1 0 0,0 1 0,-11 14 0,6-6 0,1 0 0,1 2 0,1-1 0,0 1 0,1 1 0,-13 39 0,22-56 0,-11 44 0,12-45 0,-1 0 0,1 0 0,0 0 0,0 0 0,0 0 0,0 0 0,0-1 0,0 1 0,0 0 0,1 0 0,-1 0 0,1 0 0,-1 0 0,1-1 0,0 1 0,0 0 0,0 0 0,0-1 0,0 1 0,0-1 0,2 3 0,-2-4 0,0 1 0,0-1 0,0 1 0,0-1 0,0 1 0,0-1 0,0 0 0,0 0 0,1 1 0,-1-1 0,0 0 0,0 0 0,0 0 0,0 0 0,1-1 0,-1 1 0,0 0 0,0 0 0,0-1 0,0 1 0,0 0 0,0-1 0,0 0 0,0 1 0,0-1 0,0 1 0,0-1 0,0 0 0,0 0 0,1-1 0,26-29 0,-27 29 0,11-16 0,-1-1 0,0 0 0,-2 0 0,0-1 0,-1 0 0,-1-1 0,-1 1 0,-1-1 0,-1-1 0,2-26 0,-3 3 0,-1-1 0,-3 1 0,-12-84 0,7 90 0,-3 2 0,-1-1 0,-1 1 0,-24-50 0,31 80 0,0 0 0,0 1 0,-1-1 0,0 1 0,0 0 0,0 1 0,-1-1 0,0 1 0,0 0 0,0 1 0,-1-1 0,0 1 0,1 1 0,-1-1 0,-1 1 0,-11-4 0,-10-1 0,0 1 0,-56-7 0,70 12 0,-526-58 0,332 56 0,13 0 0,-589-94 0,271 24 0,132 36 0,83 10 0,-209 16 0,313 14 0,189-2 0,-73 0 0,-149 18 0,52 6 0,-22 5 0,171-23 0,-38 15 0,60-19 0,0 1 0,0 0 0,1 0 0,-1 0 0,1 0 0,-1 1 0,1-1 0,1 1 0,-1 0 0,0 0 0,1 1 0,0-1 0,0 1 0,-4 8 0,1-1 0,1 0 0,0 0 0,1 1 0,0-1 0,-1 15 0,-1 14 0,3 0 0,2 1 0,1-1 0,2 1 0,13 69 0,-14-109 0,-1-1 0,1 1 0,0-1 0,-1 1 0,1-1 0,0 0 0,0 1 0,0-1 0,0 0 0,0 0 0,0 1 0,0-1 0,0 0 0,0 0 0,1 0 0,-1-1 0,0 1 0,1 0 0,-1 0 0,1-1 0,-1 1 0,1-1 0,-1 1 0,1-1 0,-1 1 0,1-1 0,-1 0 0,1 0 0,0 0 0,1 0 0,8 0 0,-1-1 0,0 1 0,15-4 0,-21 3 0,16-4 0,1 0 0,-1-1 0,33-16 0,56-35 0,-25 13 0,-3-1 0,-57 30 0,0 1 0,2 1 0,-1 2 0,35-12 0,4 10 0,131-12 0,-68 12 0,304-25 0,72 39 0,-304 14 0,-81-4 0,602 20 0,-688-31 0,179 4 0,-161-1 0,-1 3 0,61 15 0,-105-20 0,0 1 0,-1 0 0,0 0 0,1 0 0,-1 0 0,0 1 0,0 0 0,0 0 0,5 4 0,-8-6 0,0 0 0,0 0 0,0 0 0,0 0 0,0 0 0,0 0 0,0 1 0,-1-1 0,1 0 0,0 0 0,-1 1 0,1-1 0,-1 0 0,1 1 0,-1-1 0,1 1 0,-1-1 0,0 1 0,0-1 0,0 1 0,0-1 0,0 0 0,0 1 0,0-1 0,-1 1 0,1-1 0,0 1 0,-1-1 0,1 0 0,-1 1 0,1-1 0,-1 0 0,0 1 0,0-1 0,0 1 0,-1 0 0,0 0 0,0-1 0,0 1 0,0-1 0,0 0 0,0 1 0,0-1 0,0 0 0,-1 0 0,1-1 0,0 1 0,0 0 0,-4 0 0,-37 3 0,27-3 0,-536 64 0,430-44 0,4 0 0,-220 11 0,-540 0 0,199-31 0,436-8 0,204 6 0,-1 2 0,1 2 0,-1 1 0,1 2 0,0 2 0,1 1 0,-63 25 0,100-34 0,0 0 0,0 0 0,0 1 0,0-1 0,0 0 0,0 1 0,0-1 0,0 1 0,0-1 0,0 1 0,0 0 0,0-1 0,1 1 0,-1 0 0,0 0 0,0 0 0,1-1 0,-1 1 0,0 0 0,1 0 0,-1 0 0,1 0 0,-1 0 0,1 2 0,0-2 0,1 0 0,0 0 0,0 1 0,0-1 0,0 0 0,0 0 0,0-1 0,0 1 0,1 0 0,-1 0 0,0 0 0,0-1 0,1 1 0,-1-1 0,0 1 0,1-1 0,-1 1 0,0-1 0,3 0 0,24 6 0,1-1 0,-1-2 0,58-1 0,-38-1 0,920 57-411,-814-46 325,1018 18-14,-317-97 598,-786 57-436,89-26 0,64-33-87,-215 67 25,15-5 0,8-2 0,0-1 0,-1-2 0,0 0 0,35-22 0,-62 32 0,0 1 0,-1-1 0,1 0 0,-1 1 0,0-1 0,1 0 0,-1 0 0,0 0 0,2-4 0,-3 6 0,0-1 0,0 1 0,0 0 0,1-1 0,-1 1 0,0-1 0,0 1 0,0 0 0,0-1 0,0 1 0,0-1 0,0 1 0,0 0 0,0-1 0,0 1 0,0-1 0,0 1 0,0 0 0,0-1 0,0 1 0,0 0 0,0-1 0,-1 1 0,1-1 0,0 1 0,0 0 0,0-1 0,-1 1 0,1 0 0,0-1 0,0 1 0,-1 0 0,1 0 0,0-1 0,-1 1 0,1 0 0,0 0 0,-1 0 0,1-1 0,0 1 0,-1 0 0,1 0 0,0 0 0,-1 0 0,1 0 0,-1 0 0,1 0 0,0-1 0,-1 1 0,1 0 0,-1 1 0,1-1 0,0 0 0,-1 0 0,1 0 0,-1 0 0,1 0 0,0 0 0,-1 0 0,0 1 0,0 0 0,-1-1 0,1 1 0,0 0 0,0 0 0,-1 0 0,1 0 0,0 0 0,0 0 0,0 0 0,0 0 0,0 1 0,0-1 0,0 0 0,0 1 0,1-1 0,-1 0 0,0 1 0,1-1 0,-1 1 0,1-1 0,-1 4 0,0 0 0,0 1 0,0 0 0,0 0 0,0 9 0,2-11 0,0 1 0,0-1 0,0 0 0,1 0 0,0 0 0,-1 0 0,1-1 0,0 1 0,1 0 0,-1-1 0,1 1 0,0-1 0,-1 0 0,1 0 0,1 0 0,4 4 0,5 3 0,1-1 0,26 14 0,31 6 0,-45-19 0,33 17 0,-52-24 0,-1 1 0,1 1 0,-1-1 0,1 1 0,-1 0 0,-1 1 0,1-1 0,-1 1 0,6 8 0,-10-12 0,0 0 0,0 0 0,0 0 0,0 0 0,0 1 0,-1-1 0,1 0 0,-1 0 0,1 1 0,-1-1 0,0 0 0,0 1 0,0-1 0,0 0 0,0 1 0,0-1 0,-1 0 0,1 1 0,-1-1 0,0 0 0,1 0 0,-1 0 0,0 0 0,0 0 0,-3 4 0,-3 3 0,0 0 0,0 0 0,-1 0 0,-9 7 0,-1 1 0,0 4 0,-1-2 0,-1 0 0,-1-1 0,-1-1 0,-40 24 0,41-30 0,-1 0 0,0-2 0,0-1 0,-1 0 0,-26 4 0,31-9 0,1-1 0,-1-1 0,0 0 0,1-2 0,-1 0 0,0 0 0,-30-8 0,-209-50 0,133 33 0,-1 5 0,-156-4 0,-330 40 0,519-9 0,30 1 0,-61 14 0,-28 4 0,-350-14 0,306-13 0,188 2 0,-2 0 0,0 0 0,1 0 0,-1-1 0,0 0 0,0 0 0,0-1 0,-11-4 0,-2-2 0,-1 1 0,0 1 0,-45-5 0,-74 1 0,109 9 0,-64-3 0,-92-5 0,-30-6 0,-49 10 0,154 7 0,94-2 0,0 1 0,0 0 0,0 2 0,-21 4 0,35-5 0,-1 0 0,1 0 0,0 1 0,-1-1 0,1 2 0,0-1 0,1 0 0,-1 1 0,0 0 0,1 1 0,0-1 0,0 1 0,1 0 0,-1 0 0,-5 9 0,2-1 0,2 0 0,-1 0 0,2 0 0,0 1 0,0 0 0,2 0 0,-1 0 0,2 0 0,-2 23 0,2-7 0,2 0 0,1 0 0,1 0 0,12 57 0,-13-84 0,0 0 0,1 0 0,-1-1 0,0 1 0,1 0 0,0-1 0,-1 1 0,1-1 0,0 1 0,0-1 0,1 0 0,-1 0 0,0 0 0,1 0 0,-1 0 0,1-1 0,0 1 0,-1-1 0,1 1 0,0-1 0,0 0 0,0 0 0,0-1 0,0 1 0,0 0 0,6-1 0,4 1 0,-1 0 0,1-1 0,-1-1 0,1 0 0,17-5 0,15-6 0,-1-2 0,68-32 0,-42 16 0,15-12 0,-66 31 0,1 1 0,0 1 0,0 0 0,1 2 0,37-9 0,94-8 0,233-34 0,-176 16 0,30-3 0,570 16 0,-746 26 0,-1-2 0,1-3 0,107-27 0,-146 28 0,23-5 0,0 1 0,65-5 0,-71 13 0,2 3 0,-1 1 0,-1 3 0,50 9 0,107 15 0,10 3 0,-198-29 0,1 1 0,-1 0 0,0 1 0,-1 0 0,1 1 0,-1 0 0,0 0 0,0 1 0,0 0 0,-1 0 0,0 1 0,0 0 0,10 12 0,-6-6 0,-1 1 0,0-1 0,13 23 0,-21-32 0,-1 1 0,1 0 0,-1 0 0,0 0 0,0 0 0,-1 0 0,1 0 0,-1 1 0,0-1 0,-1 0 0,1 1 0,-1-1 0,0 0 0,-1 1 0,0 7 0,0-11 0,0 0 0,0 0 0,0 0 0,0 0 0,0 0 0,-1 0 0,1 0 0,-1 0 0,1-1 0,-1 1 0,0 0 0,1-1 0,-1 0 0,0 1 0,0-1 0,0 0 0,0 0 0,0 0 0,-1 0 0,1 0 0,-4 1 0,-6 1 0,0-1 0,-23 2 0,27-3 0,-206 24 0,183-23 0,11-1 0,0 0 0,1 1 0,-26 7 0,-9 7 0,-1-3 0,0-3 0,-1-2 0,-85 2 0,-2008-11 0,2128 3 0,0 0 0,0 1 0,-20 6 0,-24 4 0,-40-4 0,-120-4 0,182-5 0,148 11 0,-17-8 0,-1-4 0,159-22 0,75-10 0,-1 21 0,73-4 0,-351 11 0,79-21 0,-6 1 0,-43 14 0,16-2 0,88-25 0,-5 4 0,-24 6 0,-14 1 0,202-16 0,-217 31 0,83-17 0,-178 27 0,29-1 0,-36 4 0,0-2 0,-1 0 0,1-1 0,24-6 0,-12 0 0,-1 2 0,58-5 0,57 5 0,-119 6 0,84-8 0,-71 4 0,1 1 0,54 4 0,-88-1 0,-1 0 0,1 1 0,0-1 0,-1 1 0,1-1 0,-1 1 0,0 0 0,1 0 0,-1 0 0,0 1 0,1-1 0,-1 0 0,0 1 0,0 0 0,0-1 0,2 3 0,-4-3 0,1 0 0,-1 0 0,1-1 0,-1 1 0,1 0 0,-1 0 0,0 0 0,0-1 0,1 1 0,-1 0 0,0 0 0,0 0 0,0 0 0,0-1 0,0 1 0,0 0 0,0 0 0,0 0 0,-1 0 0,1 0 0,-1 1 0,0 0 0,0-1 0,0 1 0,0 0 0,0-1 0,0 1 0,0-1 0,0 0 0,-1 1 0,1-1 0,-1 0 0,-2 2 0,-11 6 0,-1 0 0,0-1 0,-20 6 0,-22 12 0,37-15 0,-120 58 0,119-61 0,1 0 0,-1-2 0,0 0 0,-44 5 0,-30 0 292,-60 3-1949</inkml:trace>
</inkml:ink>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3/3/2025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2139D-6567-1E83-2A7A-53C42E2B95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49125-FB22-E323-76F3-5AAA1C064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1EFD8-E135-0996-74C3-C4C7FAD686F4}"/>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D1F1C19-89FF-DB23-D9B3-949EF33ECBC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2A06E14-3769-1323-3AE7-C5EDCBE1C1E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36D0E14-41D9-6821-4E1D-18056697A611}"/>
              </a:ext>
            </a:extLst>
          </p:cNvPr>
          <p:cNvSpPr>
            <a:spLocks noGrp="1"/>
          </p:cNvSpPr>
          <p:nvPr>
            <p:ph type="sldNum" sz="quarter" idx="5"/>
          </p:nvPr>
        </p:nvSpPr>
        <p:spPr/>
        <p:txBody>
          <a:bodyPr/>
          <a:lstStyle/>
          <a:p>
            <a:fld id="{3B1EFD08-C94F-6048-8AD6-4B7ED2EB73E5}" type="slidenum">
              <a:rPr lang="en-US" smtClean="0"/>
              <a:pPr/>
              <a:t>12</a:t>
            </a:fld>
            <a:endParaRPr lang="en-US"/>
          </a:p>
        </p:txBody>
      </p:sp>
    </p:spTree>
    <p:extLst>
      <p:ext uri="{BB962C8B-B14F-4D97-AF65-F5344CB8AC3E}">
        <p14:creationId xmlns:p14="http://schemas.microsoft.com/office/powerpoint/2010/main" val="3269540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3D6A-E94C-5393-3951-41B01CAA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D684D-CA10-EBC4-8F82-26276EB87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79962-0AA5-689A-6116-4195E04D837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5BAEEBF6-B505-49A1-99AF-12A0797B1A6F}"/>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8602A1F4-83C7-8B3B-270B-0170D792ADB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BBCA0F4-2CD7-0195-A5C4-8CE36E254487}"/>
              </a:ext>
            </a:extLst>
          </p:cNvPr>
          <p:cNvSpPr>
            <a:spLocks noGrp="1"/>
          </p:cNvSpPr>
          <p:nvPr>
            <p:ph type="sldNum" sz="quarter" idx="5"/>
          </p:nvPr>
        </p:nvSpPr>
        <p:spPr/>
        <p:txBody>
          <a:bodyPr/>
          <a:lstStyle/>
          <a:p>
            <a:fld id="{3B1EFD08-C94F-6048-8AD6-4B7ED2EB73E5}" type="slidenum">
              <a:rPr lang="en-US" smtClean="0"/>
              <a:pPr/>
              <a:t>13</a:t>
            </a:fld>
            <a:endParaRPr lang="en-US" dirty="0"/>
          </a:p>
        </p:txBody>
      </p:sp>
    </p:spTree>
    <p:extLst>
      <p:ext uri="{BB962C8B-B14F-4D97-AF65-F5344CB8AC3E}">
        <p14:creationId xmlns:p14="http://schemas.microsoft.com/office/powerpoint/2010/main" val="390678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192DB-37B1-A462-F83B-48105A661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0373D-3A8A-DFC8-0BB5-72ECC4970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178A6-6AF5-D3CA-D22B-F9E498A8841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3EE422-9211-9E63-9D5E-EA1A2FE184A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7F2F6AE-ABD3-92FB-A5C5-7056F000DEB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7EA2673-2CDE-1073-91E7-58E658CBEE69}"/>
              </a:ext>
            </a:extLst>
          </p:cNvPr>
          <p:cNvSpPr>
            <a:spLocks noGrp="1"/>
          </p:cNvSpPr>
          <p:nvPr>
            <p:ph type="sldNum" sz="quarter" idx="5"/>
          </p:nvPr>
        </p:nvSpPr>
        <p:spPr/>
        <p:txBody>
          <a:bodyPr/>
          <a:lstStyle/>
          <a:p>
            <a:fld id="{3B1EFD08-C94F-6048-8AD6-4B7ED2EB73E5}" type="slidenum">
              <a:rPr lang="en-US" smtClean="0"/>
              <a:pPr/>
              <a:t>14</a:t>
            </a:fld>
            <a:endParaRPr lang="en-US"/>
          </a:p>
        </p:txBody>
      </p:sp>
    </p:spTree>
    <p:extLst>
      <p:ext uri="{BB962C8B-B14F-4D97-AF65-F5344CB8AC3E}">
        <p14:creationId xmlns:p14="http://schemas.microsoft.com/office/powerpoint/2010/main" val="65644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B1084-0A22-D687-7933-292B28B39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E2D34-E09F-EB0A-95E5-9B229DEDD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C68BC7-48C4-771A-BBDE-A7B270C76E59}"/>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C2564D1-DF7D-BC15-024C-809EC60A2CE2}"/>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FA086CC9-5BBC-5F1B-D9B2-0260AC2F676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ECD699A-5171-84E3-A0BC-B968D86AC15B}"/>
              </a:ext>
            </a:extLst>
          </p:cNvPr>
          <p:cNvSpPr>
            <a:spLocks noGrp="1"/>
          </p:cNvSpPr>
          <p:nvPr>
            <p:ph type="sldNum" sz="quarter" idx="5"/>
          </p:nvPr>
        </p:nvSpPr>
        <p:spPr/>
        <p:txBody>
          <a:bodyPr/>
          <a:lstStyle/>
          <a:p>
            <a:fld id="{3B1EFD08-C94F-6048-8AD6-4B7ED2EB73E5}" type="slidenum">
              <a:rPr lang="en-US" smtClean="0"/>
              <a:pPr/>
              <a:t>15</a:t>
            </a:fld>
            <a:endParaRPr lang="en-US" dirty="0"/>
          </a:p>
        </p:txBody>
      </p:sp>
    </p:spTree>
    <p:extLst>
      <p:ext uri="{BB962C8B-B14F-4D97-AF65-F5344CB8AC3E}">
        <p14:creationId xmlns:p14="http://schemas.microsoft.com/office/powerpoint/2010/main" val="554361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E5116-837C-A844-2246-F6119A0D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52507-6F80-7056-A76E-C261E3B90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8B601-1554-8200-837F-B7D68F461EB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7E1B84D-6730-EC2E-4E34-995660C3CEE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EB06C51-262A-9D03-566E-2D23081246B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F434023-A09E-D308-87F5-25276B886439}"/>
              </a:ext>
            </a:extLst>
          </p:cNvPr>
          <p:cNvSpPr>
            <a:spLocks noGrp="1"/>
          </p:cNvSpPr>
          <p:nvPr>
            <p:ph type="sldNum" sz="quarter" idx="5"/>
          </p:nvPr>
        </p:nvSpPr>
        <p:spPr/>
        <p:txBody>
          <a:bodyPr/>
          <a:lstStyle/>
          <a:p>
            <a:fld id="{3B1EFD08-C94F-6048-8AD6-4B7ED2EB73E5}" type="slidenum">
              <a:rPr lang="en-US" smtClean="0"/>
              <a:pPr/>
              <a:t>16</a:t>
            </a:fld>
            <a:endParaRPr lang="en-US"/>
          </a:p>
        </p:txBody>
      </p:sp>
    </p:spTree>
    <p:extLst>
      <p:ext uri="{BB962C8B-B14F-4D97-AF65-F5344CB8AC3E}">
        <p14:creationId xmlns:p14="http://schemas.microsoft.com/office/powerpoint/2010/main" val="50430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11C96-A95A-B3F7-CC16-EDA8A561B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AF6173-D0CD-1EE5-0E64-A313577B4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8AF75-1F64-4F7A-40F3-6DFC6471987B}"/>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621B3D-2BFA-18B4-AA2C-C6E40A33F20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8FDFC61-7F22-146E-7D7F-7A779115C1B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1C9E717-5B39-E2F6-5ADB-9974D3758B43}"/>
              </a:ext>
            </a:extLst>
          </p:cNvPr>
          <p:cNvSpPr>
            <a:spLocks noGrp="1"/>
          </p:cNvSpPr>
          <p:nvPr>
            <p:ph type="sldNum" sz="quarter" idx="5"/>
          </p:nvPr>
        </p:nvSpPr>
        <p:spPr/>
        <p:txBody>
          <a:bodyPr/>
          <a:lstStyle/>
          <a:p>
            <a:fld id="{3B1EFD08-C94F-6048-8AD6-4B7ED2EB73E5}" type="slidenum">
              <a:rPr lang="en-US" smtClean="0"/>
              <a:pPr/>
              <a:t>17</a:t>
            </a:fld>
            <a:endParaRPr lang="en-US"/>
          </a:p>
        </p:txBody>
      </p:sp>
    </p:spTree>
    <p:extLst>
      <p:ext uri="{BB962C8B-B14F-4D97-AF65-F5344CB8AC3E}">
        <p14:creationId xmlns:p14="http://schemas.microsoft.com/office/powerpoint/2010/main" val="396587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F082F-C852-1ECB-BC43-09D627510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65F6E-9202-1015-02FA-0C4C012713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0391D7-0FEB-40A1-5A4B-7823D898AD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2BFF05-232C-4C12-A033-BDBA3D2ADA7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80F78BA-FF2A-1F09-9F39-C1B9F73C0B4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4F9FEEF-428D-1E63-DB43-FCDB6116F67F}"/>
              </a:ext>
            </a:extLst>
          </p:cNvPr>
          <p:cNvSpPr>
            <a:spLocks noGrp="1"/>
          </p:cNvSpPr>
          <p:nvPr>
            <p:ph type="sldNum" sz="quarter" idx="5"/>
          </p:nvPr>
        </p:nvSpPr>
        <p:spPr/>
        <p:txBody>
          <a:bodyPr/>
          <a:lstStyle/>
          <a:p>
            <a:fld id="{3B1EFD08-C94F-6048-8AD6-4B7ED2EB73E5}" type="slidenum">
              <a:rPr lang="en-US" smtClean="0"/>
              <a:pPr/>
              <a:t>18</a:t>
            </a:fld>
            <a:endParaRPr lang="en-US"/>
          </a:p>
        </p:txBody>
      </p:sp>
    </p:spTree>
    <p:extLst>
      <p:ext uri="{BB962C8B-B14F-4D97-AF65-F5344CB8AC3E}">
        <p14:creationId xmlns:p14="http://schemas.microsoft.com/office/powerpoint/2010/main" val="115290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96AB8-8D72-3715-0DA9-CBD9B9F84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99D10-01F6-0BC8-64A8-0266A028C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1C177-66DF-CC95-C750-E318EE43A4F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28E25AA-EEFA-A3A3-AAF6-A423CE32B5D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F84F2BE-8C91-5EA2-76FE-2E5F89E8659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F17BB4D-06D6-033F-A972-50D4C9CCBD46}"/>
              </a:ext>
            </a:extLst>
          </p:cNvPr>
          <p:cNvSpPr>
            <a:spLocks noGrp="1"/>
          </p:cNvSpPr>
          <p:nvPr>
            <p:ph type="sldNum" sz="quarter" idx="5"/>
          </p:nvPr>
        </p:nvSpPr>
        <p:spPr/>
        <p:txBody>
          <a:bodyPr/>
          <a:lstStyle/>
          <a:p>
            <a:fld id="{3B1EFD08-C94F-6048-8AD6-4B7ED2EB73E5}" type="slidenum">
              <a:rPr lang="en-US" smtClean="0"/>
              <a:pPr/>
              <a:t>19</a:t>
            </a:fld>
            <a:endParaRPr lang="en-US"/>
          </a:p>
        </p:txBody>
      </p:sp>
    </p:spTree>
    <p:extLst>
      <p:ext uri="{BB962C8B-B14F-4D97-AF65-F5344CB8AC3E}">
        <p14:creationId xmlns:p14="http://schemas.microsoft.com/office/powerpoint/2010/main" val="186277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EA90B-E75E-0E54-6C51-A61DC9A3F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7005D-B8AE-C88F-9E79-CEA074F77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02352-240D-3653-F6D0-8BC70BEC97E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4F966C1-C6BA-9BB7-792F-9A58ABD8D98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03AC54-FC6C-B926-BC79-E1AB0B5D33C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24FF2D5-F585-27B0-1ECE-9682A0883003}"/>
              </a:ext>
            </a:extLst>
          </p:cNvPr>
          <p:cNvSpPr>
            <a:spLocks noGrp="1"/>
          </p:cNvSpPr>
          <p:nvPr>
            <p:ph type="sldNum" sz="quarter" idx="5"/>
          </p:nvPr>
        </p:nvSpPr>
        <p:spPr/>
        <p:txBody>
          <a:bodyPr/>
          <a:lstStyle/>
          <a:p>
            <a:fld id="{3B1EFD08-C94F-6048-8AD6-4B7ED2EB73E5}" type="slidenum">
              <a:rPr lang="en-US" smtClean="0"/>
              <a:pPr/>
              <a:t>20</a:t>
            </a:fld>
            <a:endParaRPr lang="en-US"/>
          </a:p>
        </p:txBody>
      </p:sp>
    </p:spTree>
    <p:extLst>
      <p:ext uri="{BB962C8B-B14F-4D97-AF65-F5344CB8AC3E}">
        <p14:creationId xmlns:p14="http://schemas.microsoft.com/office/powerpoint/2010/main" val="812029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408D9-1A77-8230-81BA-C0BCECF90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DC2FE-98F2-2890-9BE4-630A09259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AD774-34E1-544F-AEEF-E3C779C3C45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C1DD829-3F87-D6CC-7CAC-BC69882943A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953B9BE-D5BC-839E-35B7-C34F68EA905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914EBFB-D7CA-3CDC-43E6-E9641D29FE75}"/>
              </a:ext>
            </a:extLst>
          </p:cNvPr>
          <p:cNvSpPr>
            <a:spLocks noGrp="1"/>
          </p:cNvSpPr>
          <p:nvPr>
            <p:ph type="sldNum" sz="quarter" idx="5"/>
          </p:nvPr>
        </p:nvSpPr>
        <p:spPr/>
        <p:txBody>
          <a:bodyPr/>
          <a:lstStyle/>
          <a:p>
            <a:fld id="{3B1EFD08-C94F-6048-8AD6-4B7ED2EB73E5}" type="slidenum">
              <a:rPr lang="en-US" smtClean="0"/>
              <a:pPr/>
              <a:t>21</a:t>
            </a:fld>
            <a:endParaRPr lang="en-US"/>
          </a:p>
        </p:txBody>
      </p:sp>
    </p:spTree>
    <p:extLst>
      <p:ext uri="{BB962C8B-B14F-4D97-AF65-F5344CB8AC3E}">
        <p14:creationId xmlns:p14="http://schemas.microsoft.com/office/powerpoint/2010/main" val="1023447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801D6-2E3A-3251-81F5-0BC5CA8233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B29A07-68D9-295E-DCF2-123D6FD49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1C75F-0B74-D8D2-69B7-0E389BBB97C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B16E8B3-B55C-26D4-FF5C-C9D0D66087D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52A403B-193F-DF37-04A8-0F87DBCF72B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5B8DB80-C437-92C5-D415-61B5FC453CC1}"/>
              </a:ext>
            </a:extLst>
          </p:cNvPr>
          <p:cNvSpPr>
            <a:spLocks noGrp="1"/>
          </p:cNvSpPr>
          <p:nvPr>
            <p:ph type="sldNum" sz="quarter" idx="5"/>
          </p:nvPr>
        </p:nvSpPr>
        <p:spPr/>
        <p:txBody>
          <a:bodyPr/>
          <a:lstStyle/>
          <a:p>
            <a:fld id="{3B1EFD08-C94F-6048-8AD6-4B7ED2EB73E5}" type="slidenum">
              <a:rPr lang="en-US" smtClean="0"/>
              <a:pPr/>
              <a:t>22</a:t>
            </a:fld>
            <a:endParaRPr lang="en-US"/>
          </a:p>
        </p:txBody>
      </p:sp>
    </p:spTree>
    <p:extLst>
      <p:ext uri="{BB962C8B-B14F-4D97-AF65-F5344CB8AC3E}">
        <p14:creationId xmlns:p14="http://schemas.microsoft.com/office/powerpoint/2010/main" val="2239544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27FD1-6679-E470-387F-F93A9CCEC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C256C-E4B7-1EED-2171-9080D49B8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0FA6DC-3303-0D08-0267-17473FD2285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37FE308-BF12-E160-59E2-E6723C2F546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C7E3FB2-6347-415B-5CE2-DEB630D8EBF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648ADEA-BC71-DEEB-D768-A9CC8FC23B08}"/>
              </a:ext>
            </a:extLst>
          </p:cNvPr>
          <p:cNvSpPr>
            <a:spLocks noGrp="1"/>
          </p:cNvSpPr>
          <p:nvPr>
            <p:ph type="sldNum" sz="quarter" idx="5"/>
          </p:nvPr>
        </p:nvSpPr>
        <p:spPr/>
        <p:txBody>
          <a:bodyPr/>
          <a:lstStyle/>
          <a:p>
            <a:fld id="{3B1EFD08-C94F-6048-8AD6-4B7ED2EB73E5}" type="slidenum">
              <a:rPr lang="en-US" smtClean="0"/>
              <a:pPr/>
              <a:t>23</a:t>
            </a:fld>
            <a:endParaRPr lang="en-US"/>
          </a:p>
        </p:txBody>
      </p:sp>
    </p:spTree>
    <p:extLst>
      <p:ext uri="{BB962C8B-B14F-4D97-AF65-F5344CB8AC3E}">
        <p14:creationId xmlns:p14="http://schemas.microsoft.com/office/powerpoint/2010/main" val="1075972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32D62-64E2-4EEE-60ED-7DE3CED67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36CA5D-E060-7043-230F-CD23497375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E90482-040A-8097-AEF2-0CECE8AA056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91AD861-9E98-7E02-0085-055B04CEEC4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986B4D3-595B-767F-D9FE-587CB400A1D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CB3398F-EDAA-CB4C-841B-7F91C3501E08}"/>
              </a:ext>
            </a:extLst>
          </p:cNvPr>
          <p:cNvSpPr>
            <a:spLocks noGrp="1"/>
          </p:cNvSpPr>
          <p:nvPr>
            <p:ph type="sldNum" sz="quarter" idx="5"/>
          </p:nvPr>
        </p:nvSpPr>
        <p:spPr/>
        <p:txBody>
          <a:bodyPr/>
          <a:lstStyle/>
          <a:p>
            <a:fld id="{3B1EFD08-C94F-6048-8AD6-4B7ED2EB73E5}" type="slidenum">
              <a:rPr lang="en-US" smtClean="0"/>
              <a:pPr/>
              <a:t>24</a:t>
            </a:fld>
            <a:endParaRPr lang="en-US"/>
          </a:p>
        </p:txBody>
      </p:sp>
    </p:spTree>
    <p:extLst>
      <p:ext uri="{BB962C8B-B14F-4D97-AF65-F5344CB8AC3E}">
        <p14:creationId xmlns:p14="http://schemas.microsoft.com/office/powerpoint/2010/main" val="1443152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2BEA4-ED2C-B553-DC53-4E8EC2109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7CF8F-BD3A-56D8-E228-305855353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53D5E-B76E-C1FA-1312-079996D581CF}"/>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CE1D8DB-9194-A4E0-A5C2-989AEF40C7F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78F0F38-D9CF-04FE-874C-95A215BB986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A4B32C5-15E9-2668-0EBB-6B8744483DAB}"/>
              </a:ext>
            </a:extLst>
          </p:cNvPr>
          <p:cNvSpPr>
            <a:spLocks noGrp="1"/>
          </p:cNvSpPr>
          <p:nvPr>
            <p:ph type="sldNum" sz="quarter" idx="5"/>
          </p:nvPr>
        </p:nvSpPr>
        <p:spPr/>
        <p:txBody>
          <a:bodyPr/>
          <a:lstStyle/>
          <a:p>
            <a:fld id="{3B1EFD08-C94F-6048-8AD6-4B7ED2EB73E5}" type="slidenum">
              <a:rPr lang="en-US" smtClean="0"/>
              <a:pPr/>
              <a:t>25</a:t>
            </a:fld>
            <a:endParaRPr lang="en-US"/>
          </a:p>
        </p:txBody>
      </p:sp>
    </p:spTree>
    <p:extLst>
      <p:ext uri="{BB962C8B-B14F-4D97-AF65-F5344CB8AC3E}">
        <p14:creationId xmlns:p14="http://schemas.microsoft.com/office/powerpoint/2010/main" val="4033767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82257-7883-E15E-353F-BF13004E7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A7966A-3020-7164-BFA4-51909CCB5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B1B12C-FC30-6262-557F-CA59F201C24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02C714D-C24B-E28E-BC97-79A0954BACE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2AD0C79-48CC-BC55-D58D-5F7751D597D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E06AA5F-B68C-24EC-77C2-C161C4EE98A9}"/>
              </a:ext>
            </a:extLst>
          </p:cNvPr>
          <p:cNvSpPr>
            <a:spLocks noGrp="1"/>
          </p:cNvSpPr>
          <p:nvPr>
            <p:ph type="sldNum" sz="quarter" idx="5"/>
          </p:nvPr>
        </p:nvSpPr>
        <p:spPr/>
        <p:txBody>
          <a:bodyPr/>
          <a:lstStyle/>
          <a:p>
            <a:fld id="{3B1EFD08-C94F-6048-8AD6-4B7ED2EB73E5}" type="slidenum">
              <a:rPr lang="en-US" smtClean="0"/>
              <a:pPr/>
              <a:t>26</a:t>
            </a:fld>
            <a:endParaRPr lang="en-US"/>
          </a:p>
        </p:txBody>
      </p:sp>
    </p:spTree>
    <p:extLst>
      <p:ext uri="{BB962C8B-B14F-4D97-AF65-F5344CB8AC3E}">
        <p14:creationId xmlns:p14="http://schemas.microsoft.com/office/powerpoint/2010/main" val="2433976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E6600-43DC-7EAF-1972-E0D405EFE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E28E4-B958-577F-4A14-7BF380455F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E9D3D-D2A3-8892-FFDE-5A41CE33DB7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4F82AAA-0E7C-C740-1060-9A65F1F3055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7BD29D8-E887-C9D4-9B2C-DEA88916CE5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3C4074F-759A-CC53-4979-27C975D324C7}"/>
              </a:ext>
            </a:extLst>
          </p:cNvPr>
          <p:cNvSpPr>
            <a:spLocks noGrp="1"/>
          </p:cNvSpPr>
          <p:nvPr>
            <p:ph type="sldNum" sz="quarter" idx="5"/>
          </p:nvPr>
        </p:nvSpPr>
        <p:spPr/>
        <p:txBody>
          <a:bodyPr/>
          <a:lstStyle/>
          <a:p>
            <a:fld id="{3B1EFD08-C94F-6048-8AD6-4B7ED2EB73E5}" type="slidenum">
              <a:rPr lang="en-US" smtClean="0"/>
              <a:pPr/>
              <a:t>27</a:t>
            </a:fld>
            <a:endParaRPr lang="en-US"/>
          </a:p>
        </p:txBody>
      </p:sp>
    </p:spTree>
    <p:extLst>
      <p:ext uri="{BB962C8B-B14F-4D97-AF65-F5344CB8AC3E}">
        <p14:creationId xmlns:p14="http://schemas.microsoft.com/office/powerpoint/2010/main" val="2732736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92874-5DF1-0D3F-A784-57424B713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3789B-BF4E-F0D1-50B8-362F91D5B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8D56F-BED0-AF11-8984-DAB22F2CC111}"/>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E8274DD-A968-4368-7A5F-307AD238B53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405F8E0-EF26-2EE0-4AEE-34019EBFFF9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C4C9815-8532-2B55-0E3F-81369FCE5FDE}"/>
              </a:ext>
            </a:extLst>
          </p:cNvPr>
          <p:cNvSpPr>
            <a:spLocks noGrp="1"/>
          </p:cNvSpPr>
          <p:nvPr>
            <p:ph type="sldNum" sz="quarter" idx="5"/>
          </p:nvPr>
        </p:nvSpPr>
        <p:spPr/>
        <p:txBody>
          <a:bodyPr/>
          <a:lstStyle/>
          <a:p>
            <a:fld id="{3B1EFD08-C94F-6048-8AD6-4B7ED2EB73E5}" type="slidenum">
              <a:rPr lang="en-US" smtClean="0"/>
              <a:pPr/>
              <a:t>28</a:t>
            </a:fld>
            <a:endParaRPr lang="en-US"/>
          </a:p>
        </p:txBody>
      </p:sp>
    </p:spTree>
    <p:extLst>
      <p:ext uri="{BB962C8B-B14F-4D97-AF65-F5344CB8AC3E}">
        <p14:creationId xmlns:p14="http://schemas.microsoft.com/office/powerpoint/2010/main" val="3963973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7588-20FC-4BDF-9FD5-1CCD29C2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FA803-94DA-B5F3-A29A-ED9D97C91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0934F-7441-5ACA-5701-F153C87843F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32820C1-A787-3EC2-D09D-D5581157D14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3E5903-6E81-807D-5882-B4B225FDBAB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21D5A33-9F57-1310-F51C-C97D294E4375}"/>
              </a:ext>
            </a:extLst>
          </p:cNvPr>
          <p:cNvSpPr>
            <a:spLocks noGrp="1"/>
          </p:cNvSpPr>
          <p:nvPr>
            <p:ph type="sldNum" sz="quarter" idx="5"/>
          </p:nvPr>
        </p:nvSpPr>
        <p:spPr/>
        <p:txBody>
          <a:bodyPr/>
          <a:lstStyle/>
          <a:p>
            <a:fld id="{3B1EFD08-C94F-6048-8AD6-4B7ED2EB73E5}" type="slidenum">
              <a:rPr lang="en-US" smtClean="0"/>
              <a:pPr/>
              <a:t>29</a:t>
            </a:fld>
            <a:endParaRPr lang="en-US"/>
          </a:p>
        </p:txBody>
      </p:sp>
    </p:spTree>
    <p:extLst>
      <p:ext uri="{BB962C8B-B14F-4D97-AF65-F5344CB8AC3E}">
        <p14:creationId xmlns:p14="http://schemas.microsoft.com/office/powerpoint/2010/main" val="299050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D5551-B255-535A-A49B-09A557F50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3589B5-263C-3442-0A0B-3823DC4C1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C3714-08A6-AA21-74C4-043C3DE1F30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A387A90-FF68-F318-715D-FF1D6CE98E1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65FF723-14CB-7A67-AB64-4DBAAD17E83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FABB9AC-437F-926E-3843-0DF0F6686215}"/>
              </a:ext>
            </a:extLst>
          </p:cNvPr>
          <p:cNvSpPr>
            <a:spLocks noGrp="1"/>
          </p:cNvSpPr>
          <p:nvPr>
            <p:ph type="sldNum" sz="quarter" idx="5"/>
          </p:nvPr>
        </p:nvSpPr>
        <p:spPr/>
        <p:txBody>
          <a:bodyPr/>
          <a:lstStyle/>
          <a:p>
            <a:fld id="{3B1EFD08-C94F-6048-8AD6-4B7ED2EB73E5}" type="slidenum">
              <a:rPr lang="en-US" smtClean="0"/>
              <a:pPr/>
              <a:t>30</a:t>
            </a:fld>
            <a:endParaRPr lang="en-US"/>
          </a:p>
        </p:txBody>
      </p:sp>
    </p:spTree>
    <p:extLst>
      <p:ext uri="{BB962C8B-B14F-4D97-AF65-F5344CB8AC3E}">
        <p14:creationId xmlns:p14="http://schemas.microsoft.com/office/powerpoint/2010/main" val="3425887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FA02-725E-66FB-6AD1-D365888AE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A5BEC-3332-5FD0-B4F8-755111157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69F87-2D26-4C85-471E-DDFB1A77142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C34E56A-C549-69B6-951B-684E0CC8F1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12A073D-F0C0-BC7C-83DF-303A803F719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CD490F8-78B3-AD49-62D9-2912322099AF}"/>
              </a:ext>
            </a:extLst>
          </p:cNvPr>
          <p:cNvSpPr>
            <a:spLocks noGrp="1"/>
          </p:cNvSpPr>
          <p:nvPr>
            <p:ph type="sldNum" sz="quarter" idx="5"/>
          </p:nvPr>
        </p:nvSpPr>
        <p:spPr/>
        <p:txBody>
          <a:bodyPr/>
          <a:lstStyle/>
          <a:p>
            <a:fld id="{3B1EFD08-C94F-6048-8AD6-4B7ED2EB73E5}" type="slidenum">
              <a:rPr lang="en-US" smtClean="0"/>
              <a:pPr/>
              <a:t>31</a:t>
            </a:fld>
            <a:endParaRPr lang="en-US"/>
          </a:p>
        </p:txBody>
      </p:sp>
    </p:spTree>
    <p:extLst>
      <p:ext uri="{BB962C8B-B14F-4D97-AF65-F5344CB8AC3E}">
        <p14:creationId xmlns:p14="http://schemas.microsoft.com/office/powerpoint/2010/main" val="262731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74A5-9D14-D603-B7AB-9CDA953A9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12378-69D0-D5EE-DAD6-5BD4FFDB1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1FEE4-822D-6B9A-25E4-9696D795D34E}"/>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41E57671-4C89-39C4-FBF0-3029F0C14BD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EB1B9391-3F27-F061-A9A6-B66DBD09EB9B}"/>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83A7C3F-A42E-9172-0734-33141325828B}"/>
              </a:ext>
            </a:extLst>
          </p:cNvPr>
          <p:cNvSpPr>
            <a:spLocks noGrp="1"/>
          </p:cNvSpPr>
          <p:nvPr>
            <p:ph type="sldNum" sz="quarter" idx="5"/>
          </p:nvPr>
        </p:nvSpPr>
        <p:spPr/>
        <p:txBody>
          <a:bodyPr/>
          <a:lstStyle/>
          <a:p>
            <a:fld id="{3B1EFD08-C94F-6048-8AD6-4B7ED2EB73E5}" type="slidenum">
              <a:rPr lang="en-US" smtClean="0"/>
              <a:pPr/>
              <a:t>3</a:t>
            </a:fld>
            <a:endParaRPr lang="en-US" dirty="0"/>
          </a:p>
        </p:txBody>
      </p:sp>
    </p:spTree>
    <p:extLst>
      <p:ext uri="{BB962C8B-B14F-4D97-AF65-F5344CB8AC3E}">
        <p14:creationId xmlns:p14="http://schemas.microsoft.com/office/powerpoint/2010/main" val="60806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1C14-6AD9-FD3D-F5DF-66554615B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BA41D-507A-7DA7-4DA1-F5D430924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EB997-3C8F-0102-433F-034F19EB266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0AD2233-7742-05B7-0C34-3551339F01E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B47DA7A-8211-05AE-22AB-57A8316DC8B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38FDBC2-1F14-1147-09E1-8112C21A9F9D}"/>
              </a:ext>
            </a:extLst>
          </p:cNvPr>
          <p:cNvSpPr>
            <a:spLocks noGrp="1"/>
          </p:cNvSpPr>
          <p:nvPr>
            <p:ph type="sldNum" sz="quarter" idx="5"/>
          </p:nvPr>
        </p:nvSpPr>
        <p:spPr/>
        <p:txBody>
          <a:bodyPr/>
          <a:lstStyle/>
          <a:p>
            <a:fld id="{3B1EFD08-C94F-6048-8AD6-4B7ED2EB73E5}" type="slidenum">
              <a:rPr lang="en-US" smtClean="0"/>
              <a:pPr/>
              <a:t>32</a:t>
            </a:fld>
            <a:endParaRPr lang="en-US"/>
          </a:p>
        </p:txBody>
      </p:sp>
    </p:spTree>
    <p:extLst>
      <p:ext uri="{BB962C8B-B14F-4D97-AF65-F5344CB8AC3E}">
        <p14:creationId xmlns:p14="http://schemas.microsoft.com/office/powerpoint/2010/main" val="3194874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F0C79-B642-058C-CED7-7EFA13918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57EEB-7278-AB81-4465-9F63B05F5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6E9D4-E052-CFFD-37FC-B5AF1449E0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B3DC8B2-C9CF-4DEB-5ECA-A4F594E5322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20FD9DA-0DCA-6441-55F3-132163D1B19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EADCE89-37DA-5008-5C71-B7A29970D738}"/>
              </a:ext>
            </a:extLst>
          </p:cNvPr>
          <p:cNvSpPr>
            <a:spLocks noGrp="1"/>
          </p:cNvSpPr>
          <p:nvPr>
            <p:ph type="sldNum" sz="quarter" idx="5"/>
          </p:nvPr>
        </p:nvSpPr>
        <p:spPr/>
        <p:txBody>
          <a:bodyPr/>
          <a:lstStyle/>
          <a:p>
            <a:fld id="{3B1EFD08-C94F-6048-8AD6-4B7ED2EB73E5}" type="slidenum">
              <a:rPr lang="en-US" smtClean="0"/>
              <a:pPr/>
              <a:t>33</a:t>
            </a:fld>
            <a:endParaRPr lang="en-US"/>
          </a:p>
        </p:txBody>
      </p:sp>
    </p:spTree>
    <p:extLst>
      <p:ext uri="{BB962C8B-B14F-4D97-AF65-F5344CB8AC3E}">
        <p14:creationId xmlns:p14="http://schemas.microsoft.com/office/powerpoint/2010/main" val="203399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8C89F-F72B-89E2-6171-CBF664F26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83BAC-EC50-B00A-1819-8603009F82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08142D-704A-F6C6-008A-55D271DD407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F3FD8A8-B345-DC2B-7E90-7F109BF2534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FF02C31-47A5-E460-1D99-72F5C9018B2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B01F947-D271-9CE9-1C9B-EB90626F5764}"/>
              </a:ext>
            </a:extLst>
          </p:cNvPr>
          <p:cNvSpPr>
            <a:spLocks noGrp="1"/>
          </p:cNvSpPr>
          <p:nvPr>
            <p:ph type="sldNum" sz="quarter" idx="5"/>
          </p:nvPr>
        </p:nvSpPr>
        <p:spPr/>
        <p:txBody>
          <a:bodyPr/>
          <a:lstStyle/>
          <a:p>
            <a:fld id="{3B1EFD08-C94F-6048-8AD6-4B7ED2EB73E5}" type="slidenum">
              <a:rPr lang="en-US" smtClean="0"/>
              <a:pPr/>
              <a:t>34</a:t>
            </a:fld>
            <a:endParaRPr lang="en-US"/>
          </a:p>
        </p:txBody>
      </p:sp>
    </p:spTree>
    <p:extLst>
      <p:ext uri="{BB962C8B-B14F-4D97-AF65-F5344CB8AC3E}">
        <p14:creationId xmlns:p14="http://schemas.microsoft.com/office/powerpoint/2010/main" val="470433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0E6DF-4240-9E08-5A88-950C08F7A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4897EA-2D3C-9F08-8B9F-E119C8A77B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005C3-5BFA-E459-0903-10E17215DA1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98D65F1-7ED7-9E7E-6DE5-6465894DFDE7}"/>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A0B6442-C779-DE4A-A844-A2322AE53F2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3E99D93-3D7D-1F9C-9CE8-144B5238D5C9}"/>
              </a:ext>
            </a:extLst>
          </p:cNvPr>
          <p:cNvSpPr>
            <a:spLocks noGrp="1"/>
          </p:cNvSpPr>
          <p:nvPr>
            <p:ph type="sldNum" sz="quarter" idx="5"/>
          </p:nvPr>
        </p:nvSpPr>
        <p:spPr/>
        <p:txBody>
          <a:bodyPr/>
          <a:lstStyle/>
          <a:p>
            <a:fld id="{3B1EFD08-C94F-6048-8AD6-4B7ED2EB73E5}" type="slidenum">
              <a:rPr lang="en-US" smtClean="0"/>
              <a:pPr/>
              <a:t>35</a:t>
            </a:fld>
            <a:endParaRPr lang="en-US"/>
          </a:p>
        </p:txBody>
      </p:sp>
    </p:spTree>
    <p:extLst>
      <p:ext uri="{BB962C8B-B14F-4D97-AF65-F5344CB8AC3E}">
        <p14:creationId xmlns:p14="http://schemas.microsoft.com/office/powerpoint/2010/main" val="1975775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56639-42D6-DB44-4AA6-413A2DDFAB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E2BA5-353A-F7DB-F1CF-CE81900F7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31E623-313E-3ED7-77A6-9ACD4E599CC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0193403-88AF-3E93-BCDE-FB8F1E2C560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94D8217E-AB5C-AF13-9F58-ABBF249FDBB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DF5140A-057F-AB31-AC94-F83FA8A3BAAA}"/>
              </a:ext>
            </a:extLst>
          </p:cNvPr>
          <p:cNvSpPr>
            <a:spLocks noGrp="1"/>
          </p:cNvSpPr>
          <p:nvPr>
            <p:ph type="sldNum" sz="quarter" idx="5"/>
          </p:nvPr>
        </p:nvSpPr>
        <p:spPr/>
        <p:txBody>
          <a:bodyPr/>
          <a:lstStyle/>
          <a:p>
            <a:fld id="{3B1EFD08-C94F-6048-8AD6-4B7ED2EB73E5}" type="slidenum">
              <a:rPr lang="en-US" smtClean="0"/>
              <a:pPr/>
              <a:t>36</a:t>
            </a:fld>
            <a:endParaRPr lang="en-US"/>
          </a:p>
        </p:txBody>
      </p:sp>
    </p:spTree>
    <p:extLst>
      <p:ext uri="{BB962C8B-B14F-4D97-AF65-F5344CB8AC3E}">
        <p14:creationId xmlns:p14="http://schemas.microsoft.com/office/powerpoint/2010/main" val="1241511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1961C-3CC8-2434-9F7B-7BA0F0139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307D1-8722-5C31-D5E6-2EE2B1B0A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354510-7587-5404-C507-76F1424155A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BA76AF1-F858-3E70-FD46-B6DB20F2796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E1A6FAA-F6A9-8B38-FE9B-6A7EDFD5DE6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366B8FF-010B-ADF9-5762-C69618D6D5AB}"/>
              </a:ext>
            </a:extLst>
          </p:cNvPr>
          <p:cNvSpPr>
            <a:spLocks noGrp="1"/>
          </p:cNvSpPr>
          <p:nvPr>
            <p:ph type="sldNum" sz="quarter" idx="5"/>
          </p:nvPr>
        </p:nvSpPr>
        <p:spPr/>
        <p:txBody>
          <a:bodyPr/>
          <a:lstStyle/>
          <a:p>
            <a:fld id="{3B1EFD08-C94F-6048-8AD6-4B7ED2EB73E5}" type="slidenum">
              <a:rPr lang="en-US" smtClean="0"/>
              <a:pPr/>
              <a:t>37</a:t>
            </a:fld>
            <a:endParaRPr lang="en-US"/>
          </a:p>
        </p:txBody>
      </p:sp>
    </p:spTree>
    <p:extLst>
      <p:ext uri="{BB962C8B-B14F-4D97-AF65-F5344CB8AC3E}">
        <p14:creationId xmlns:p14="http://schemas.microsoft.com/office/powerpoint/2010/main" val="1972756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0D1A-5043-E194-CEBA-C21E030F5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A6A8D-83D0-65E2-2AA5-310017BA6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642A5-DACE-18B6-75DB-A8C7604E50F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FDA9789-2374-E922-4FED-3A36E87ACE24}"/>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8324A7D-075D-0A56-F570-90FC774E0F2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1EE9668-1062-3690-B1D8-AAF8E139A061}"/>
              </a:ext>
            </a:extLst>
          </p:cNvPr>
          <p:cNvSpPr>
            <a:spLocks noGrp="1"/>
          </p:cNvSpPr>
          <p:nvPr>
            <p:ph type="sldNum" sz="quarter" idx="5"/>
          </p:nvPr>
        </p:nvSpPr>
        <p:spPr/>
        <p:txBody>
          <a:bodyPr/>
          <a:lstStyle/>
          <a:p>
            <a:fld id="{3B1EFD08-C94F-6048-8AD6-4B7ED2EB73E5}" type="slidenum">
              <a:rPr lang="en-US" smtClean="0"/>
              <a:pPr/>
              <a:t>38</a:t>
            </a:fld>
            <a:endParaRPr lang="en-US"/>
          </a:p>
        </p:txBody>
      </p:sp>
    </p:spTree>
    <p:extLst>
      <p:ext uri="{BB962C8B-B14F-4D97-AF65-F5344CB8AC3E}">
        <p14:creationId xmlns:p14="http://schemas.microsoft.com/office/powerpoint/2010/main" val="144497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665A8-5F61-E133-7D06-E02F6886E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5F226-4430-0D3F-B8B6-063BD9220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E3FAC-94DF-EAAB-05DB-442F171459E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06E56C5-ADDF-1A08-4428-C08113F8D12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88625F8-4836-7E0A-C98E-1359D2C74D2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E985B0B-6E79-5FCC-6495-F066A06CAE90}"/>
              </a:ext>
            </a:extLst>
          </p:cNvPr>
          <p:cNvSpPr>
            <a:spLocks noGrp="1"/>
          </p:cNvSpPr>
          <p:nvPr>
            <p:ph type="sldNum" sz="quarter" idx="5"/>
          </p:nvPr>
        </p:nvSpPr>
        <p:spPr/>
        <p:txBody>
          <a:bodyPr/>
          <a:lstStyle/>
          <a:p>
            <a:fld id="{3B1EFD08-C94F-6048-8AD6-4B7ED2EB73E5}" type="slidenum">
              <a:rPr lang="en-US" smtClean="0"/>
              <a:pPr/>
              <a:t>39</a:t>
            </a:fld>
            <a:endParaRPr lang="en-US"/>
          </a:p>
        </p:txBody>
      </p:sp>
    </p:spTree>
    <p:extLst>
      <p:ext uri="{BB962C8B-B14F-4D97-AF65-F5344CB8AC3E}">
        <p14:creationId xmlns:p14="http://schemas.microsoft.com/office/powerpoint/2010/main" val="1726970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E4851-7E88-3386-A7FF-D0164A13D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893BB-885D-0A6E-9B9D-BDCA9CE2B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4CD54-5458-1E40-569E-A21FB8E8BEE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1C62265-6D6F-DB76-3A4B-302B59547FB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DB81B92-9BCD-B51D-DED4-AA75F96AC86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DC71014-BB6C-B556-914C-FC3F49087054}"/>
              </a:ext>
            </a:extLst>
          </p:cNvPr>
          <p:cNvSpPr>
            <a:spLocks noGrp="1"/>
          </p:cNvSpPr>
          <p:nvPr>
            <p:ph type="sldNum" sz="quarter" idx="5"/>
          </p:nvPr>
        </p:nvSpPr>
        <p:spPr/>
        <p:txBody>
          <a:bodyPr/>
          <a:lstStyle/>
          <a:p>
            <a:fld id="{3B1EFD08-C94F-6048-8AD6-4B7ED2EB73E5}" type="slidenum">
              <a:rPr lang="en-US" smtClean="0"/>
              <a:pPr/>
              <a:t>40</a:t>
            </a:fld>
            <a:endParaRPr lang="en-US"/>
          </a:p>
        </p:txBody>
      </p:sp>
    </p:spTree>
    <p:extLst>
      <p:ext uri="{BB962C8B-B14F-4D97-AF65-F5344CB8AC3E}">
        <p14:creationId xmlns:p14="http://schemas.microsoft.com/office/powerpoint/2010/main" val="1707340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74719-7C40-7443-66CB-4D24F281A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1B61AC-2753-F36F-E0CA-8F530247CE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944CF-B204-1762-ED0E-F3CE5AE2BEC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3C6D7B7-07E6-CC3C-37F0-B998C280C1E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7F523A5-3884-26DD-78F9-1865E4E7612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2661853-8C48-732F-C11B-2CCC74067873}"/>
              </a:ext>
            </a:extLst>
          </p:cNvPr>
          <p:cNvSpPr>
            <a:spLocks noGrp="1"/>
          </p:cNvSpPr>
          <p:nvPr>
            <p:ph type="sldNum" sz="quarter" idx="5"/>
          </p:nvPr>
        </p:nvSpPr>
        <p:spPr/>
        <p:txBody>
          <a:bodyPr/>
          <a:lstStyle/>
          <a:p>
            <a:fld id="{3B1EFD08-C94F-6048-8AD6-4B7ED2EB73E5}" type="slidenum">
              <a:rPr lang="en-US" smtClean="0"/>
              <a:pPr/>
              <a:t>41</a:t>
            </a:fld>
            <a:endParaRPr lang="en-US"/>
          </a:p>
        </p:txBody>
      </p:sp>
    </p:spTree>
    <p:extLst>
      <p:ext uri="{BB962C8B-B14F-4D97-AF65-F5344CB8AC3E}">
        <p14:creationId xmlns:p14="http://schemas.microsoft.com/office/powerpoint/2010/main" val="3901827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5991-CBFE-115F-A10E-BF78378DF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FF486-4C61-3151-9E7E-E4439CA1B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4F7F1-22E6-FDAD-1E72-2210498EAB09}"/>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8D91CE5-DFF1-1A72-7DE1-92552FD20437}"/>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F5D3997-BB59-DDEE-2FF1-DF246570A3B8}"/>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2CBBD16-0448-FF62-8236-C806A649359B}"/>
              </a:ext>
            </a:extLst>
          </p:cNvPr>
          <p:cNvSpPr>
            <a:spLocks noGrp="1"/>
          </p:cNvSpPr>
          <p:nvPr>
            <p:ph type="sldNum" sz="quarter" idx="5"/>
          </p:nvPr>
        </p:nvSpPr>
        <p:spPr/>
        <p:txBody>
          <a:bodyPr/>
          <a:lstStyle/>
          <a:p>
            <a:fld id="{3B1EFD08-C94F-6048-8AD6-4B7ED2EB73E5}" type="slidenum">
              <a:rPr lang="en-US" smtClean="0"/>
              <a:pPr/>
              <a:t>5</a:t>
            </a:fld>
            <a:endParaRPr lang="en-US" dirty="0"/>
          </a:p>
        </p:txBody>
      </p:sp>
    </p:spTree>
    <p:extLst>
      <p:ext uri="{BB962C8B-B14F-4D97-AF65-F5344CB8AC3E}">
        <p14:creationId xmlns:p14="http://schemas.microsoft.com/office/powerpoint/2010/main" val="17163623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3E5EA-FDAE-B77A-B429-EE9AB529E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4AC8A-BCD8-2AEB-7503-68EB8D1A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6FDEB-577A-8FEE-6065-9782115EC00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D2B49B9-FF0A-84E5-F0E4-37C726B0857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4562BA5-C760-30B6-D1CA-A27B5846037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66649F6-4A84-2585-B9E9-C5F684B2C821}"/>
              </a:ext>
            </a:extLst>
          </p:cNvPr>
          <p:cNvSpPr>
            <a:spLocks noGrp="1"/>
          </p:cNvSpPr>
          <p:nvPr>
            <p:ph type="sldNum" sz="quarter" idx="5"/>
          </p:nvPr>
        </p:nvSpPr>
        <p:spPr/>
        <p:txBody>
          <a:bodyPr/>
          <a:lstStyle/>
          <a:p>
            <a:fld id="{3B1EFD08-C94F-6048-8AD6-4B7ED2EB73E5}" type="slidenum">
              <a:rPr lang="en-US" smtClean="0"/>
              <a:pPr/>
              <a:t>42</a:t>
            </a:fld>
            <a:endParaRPr lang="en-US"/>
          </a:p>
        </p:txBody>
      </p:sp>
    </p:spTree>
    <p:extLst>
      <p:ext uri="{BB962C8B-B14F-4D97-AF65-F5344CB8AC3E}">
        <p14:creationId xmlns:p14="http://schemas.microsoft.com/office/powerpoint/2010/main" val="840324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424B-52AE-DC75-D741-652C74DAC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2BFE4-C6A4-E99E-6701-C32E74C3D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D9619-7C9C-A77A-43FC-AA79CAB0046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16AEAC6-EC4A-AAB3-F726-0AFE83454FD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6095733-ACB5-C714-BEED-CBCD3C6EBFF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9FDA508-BBF1-838A-7F1C-B0EDC6DEC9FF}"/>
              </a:ext>
            </a:extLst>
          </p:cNvPr>
          <p:cNvSpPr>
            <a:spLocks noGrp="1"/>
          </p:cNvSpPr>
          <p:nvPr>
            <p:ph type="sldNum" sz="quarter" idx="5"/>
          </p:nvPr>
        </p:nvSpPr>
        <p:spPr/>
        <p:txBody>
          <a:bodyPr/>
          <a:lstStyle/>
          <a:p>
            <a:fld id="{3B1EFD08-C94F-6048-8AD6-4B7ED2EB73E5}" type="slidenum">
              <a:rPr lang="en-US" smtClean="0"/>
              <a:pPr/>
              <a:t>43</a:t>
            </a:fld>
            <a:endParaRPr lang="en-US"/>
          </a:p>
        </p:txBody>
      </p:sp>
    </p:spTree>
    <p:extLst>
      <p:ext uri="{BB962C8B-B14F-4D97-AF65-F5344CB8AC3E}">
        <p14:creationId xmlns:p14="http://schemas.microsoft.com/office/powerpoint/2010/main" val="2217862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C948D-D460-4467-572A-9666DB9C8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C1CF3-F96D-BF2C-D80D-F9CB9CD3E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A1314-E82E-53EA-B370-9D25BEB3B08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62FD3F-419A-F40C-2BD6-26B8232F5F0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D4EC54-63AC-B3DD-0574-2FFB5DD962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6092B23-6F2A-0087-AD22-5D691C941FE6}"/>
              </a:ext>
            </a:extLst>
          </p:cNvPr>
          <p:cNvSpPr>
            <a:spLocks noGrp="1"/>
          </p:cNvSpPr>
          <p:nvPr>
            <p:ph type="sldNum" sz="quarter" idx="5"/>
          </p:nvPr>
        </p:nvSpPr>
        <p:spPr/>
        <p:txBody>
          <a:bodyPr/>
          <a:lstStyle/>
          <a:p>
            <a:fld id="{3B1EFD08-C94F-6048-8AD6-4B7ED2EB73E5}" type="slidenum">
              <a:rPr lang="en-US" smtClean="0"/>
              <a:pPr/>
              <a:t>44</a:t>
            </a:fld>
            <a:endParaRPr lang="en-US"/>
          </a:p>
        </p:txBody>
      </p:sp>
    </p:spTree>
    <p:extLst>
      <p:ext uri="{BB962C8B-B14F-4D97-AF65-F5344CB8AC3E}">
        <p14:creationId xmlns:p14="http://schemas.microsoft.com/office/powerpoint/2010/main" val="2529375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5903-5704-895F-5C74-2AFC9F67D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54665-0027-88C2-3B8F-F72A2055B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46EBF-49AA-5713-8329-B949575CEE7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FBCB134-96CE-CAA1-5CA5-BB48E876C7C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27B2FD6-79CC-BC78-62F9-01637DB9A2A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ACFF7CD-DB85-08A3-7C7B-B41EAEEBDEE8}"/>
              </a:ext>
            </a:extLst>
          </p:cNvPr>
          <p:cNvSpPr>
            <a:spLocks noGrp="1"/>
          </p:cNvSpPr>
          <p:nvPr>
            <p:ph type="sldNum" sz="quarter" idx="5"/>
          </p:nvPr>
        </p:nvSpPr>
        <p:spPr/>
        <p:txBody>
          <a:bodyPr/>
          <a:lstStyle/>
          <a:p>
            <a:fld id="{3B1EFD08-C94F-6048-8AD6-4B7ED2EB73E5}" type="slidenum">
              <a:rPr lang="en-US" smtClean="0"/>
              <a:pPr/>
              <a:t>45</a:t>
            </a:fld>
            <a:endParaRPr lang="en-US"/>
          </a:p>
        </p:txBody>
      </p:sp>
    </p:spTree>
    <p:extLst>
      <p:ext uri="{BB962C8B-B14F-4D97-AF65-F5344CB8AC3E}">
        <p14:creationId xmlns:p14="http://schemas.microsoft.com/office/powerpoint/2010/main" val="3717451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FD54-2783-0F7B-76D7-BBBF9BAB0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C6A75D-A021-9E98-A52E-0C5BB3B748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07D0E-EC2B-61AA-128E-010E947D8221}"/>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4C2B2F3D-0D78-CB33-B062-38D5315D0B0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843BDEB-C8EB-5E3A-F573-F08C9414282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066D2D9-008C-F2E6-1A5E-77E1A026ED91}"/>
              </a:ext>
            </a:extLst>
          </p:cNvPr>
          <p:cNvSpPr>
            <a:spLocks noGrp="1"/>
          </p:cNvSpPr>
          <p:nvPr>
            <p:ph type="sldNum" sz="quarter" idx="5"/>
          </p:nvPr>
        </p:nvSpPr>
        <p:spPr/>
        <p:txBody>
          <a:bodyPr/>
          <a:lstStyle/>
          <a:p>
            <a:fld id="{3B1EFD08-C94F-6048-8AD6-4B7ED2EB73E5}" type="slidenum">
              <a:rPr lang="en-US" smtClean="0"/>
              <a:pPr/>
              <a:t>46</a:t>
            </a:fld>
            <a:endParaRPr lang="en-US"/>
          </a:p>
        </p:txBody>
      </p:sp>
    </p:spTree>
    <p:extLst>
      <p:ext uri="{BB962C8B-B14F-4D97-AF65-F5344CB8AC3E}">
        <p14:creationId xmlns:p14="http://schemas.microsoft.com/office/powerpoint/2010/main" val="876710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7CC0-C8B4-864D-10A9-B15A74041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611B5-F583-B690-B337-D36585AD2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57753-25A4-936D-B101-342C7A017E3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B1845EA-F367-5380-AFFF-832AA902620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6D2524-66A3-3AB1-41EC-A439DC0A062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FC5FE74-1F4A-64B5-FA09-3B8FF3391CB7}"/>
              </a:ext>
            </a:extLst>
          </p:cNvPr>
          <p:cNvSpPr>
            <a:spLocks noGrp="1"/>
          </p:cNvSpPr>
          <p:nvPr>
            <p:ph type="sldNum" sz="quarter" idx="5"/>
          </p:nvPr>
        </p:nvSpPr>
        <p:spPr/>
        <p:txBody>
          <a:bodyPr/>
          <a:lstStyle/>
          <a:p>
            <a:fld id="{3B1EFD08-C94F-6048-8AD6-4B7ED2EB73E5}" type="slidenum">
              <a:rPr lang="en-US" smtClean="0"/>
              <a:pPr/>
              <a:t>47</a:t>
            </a:fld>
            <a:endParaRPr lang="en-US"/>
          </a:p>
        </p:txBody>
      </p:sp>
    </p:spTree>
    <p:extLst>
      <p:ext uri="{BB962C8B-B14F-4D97-AF65-F5344CB8AC3E}">
        <p14:creationId xmlns:p14="http://schemas.microsoft.com/office/powerpoint/2010/main" val="383571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C9CD2-9314-1722-CA30-B06F424C8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61896-625A-634E-59AA-8EAA893702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CFDCE-A2C0-0AC0-2F1D-9F9DD8BFD77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2D08FFD-D586-258E-EEA2-BC868B02A12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0F45AAD-CC2A-0ACF-82A2-39ECE31A4D6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E82E5A4-7E14-C636-41D5-69AAE21B4E00}"/>
              </a:ext>
            </a:extLst>
          </p:cNvPr>
          <p:cNvSpPr>
            <a:spLocks noGrp="1"/>
          </p:cNvSpPr>
          <p:nvPr>
            <p:ph type="sldNum" sz="quarter" idx="5"/>
          </p:nvPr>
        </p:nvSpPr>
        <p:spPr/>
        <p:txBody>
          <a:bodyPr/>
          <a:lstStyle/>
          <a:p>
            <a:fld id="{3B1EFD08-C94F-6048-8AD6-4B7ED2EB73E5}" type="slidenum">
              <a:rPr lang="en-US" smtClean="0"/>
              <a:pPr/>
              <a:t>48</a:t>
            </a:fld>
            <a:endParaRPr lang="en-US"/>
          </a:p>
        </p:txBody>
      </p:sp>
    </p:spTree>
    <p:extLst>
      <p:ext uri="{BB962C8B-B14F-4D97-AF65-F5344CB8AC3E}">
        <p14:creationId xmlns:p14="http://schemas.microsoft.com/office/powerpoint/2010/main" val="2630273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B645E-3233-1527-E7D0-4D151F95C7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11C1C9-78D7-2FE4-D3D4-38642653F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5C2F3-15AB-8CA0-0CB0-7BAA22D32ECF}"/>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41D734C-9A48-F5BD-B795-5C3144F8F52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0FEE4ED-8777-F9EF-B2F2-22E1EA5AF7B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966A38F-5693-EFC8-BD59-539E9928C1B6}"/>
              </a:ext>
            </a:extLst>
          </p:cNvPr>
          <p:cNvSpPr>
            <a:spLocks noGrp="1"/>
          </p:cNvSpPr>
          <p:nvPr>
            <p:ph type="sldNum" sz="quarter" idx="5"/>
          </p:nvPr>
        </p:nvSpPr>
        <p:spPr/>
        <p:txBody>
          <a:bodyPr/>
          <a:lstStyle/>
          <a:p>
            <a:fld id="{3B1EFD08-C94F-6048-8AD6-4B7ED2EB73E5}" type="slidenum">
              <a:rPr lang="en-US" smtClean="0"/>
              <a:pPr/>
              <a:t>49</a:t>
            </a:fld>
            <a:endParaRPr lang="en-US"/>
          </a:p>
        </p:txBody>
      </p:sp>
    </p:spTree>
    <p:extLst>
      <p:ext uri="{BB962C8B-B14F-4D97-AF65-F5344CB8AC3E}">
        <p14:creationId xmlns:p14="http://schemas.microsoft.com/office/powerpoint/2010/main" val="3973074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F823B-6108-F02B-A5E5-9B381E55F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133330-24F2-1381-E57D-2322B11E4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BFA176-752F-AE06-A576-6232BA2D3DC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75F585A-5A1B-BE53-117E-6BBB62B9949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A299186-6AB4-4D73-2105-D740F5C1F73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A407F0F-1E8F-D990-76C4-4F0AB86964AF}"/>
              </a:ext>
            </a:extLst>
          </p:cNvPr>
          <p:cNvSpPr>
            <a:spLocks noGrp="1"/>
          </p:cNvSpPr>
          <p:nvPr>
            <p:ph type="sldNum" sz="quarter" idx="5"/>
          </p:nvPr>
        </p:nvSpPr>
        <p:spPr/>
        <p:txBody>
          <a:bodyPr/>
          <a:lstStyle/>
          <a:p>
            <a:fld id="{3B1EFD08-C94F-6048-8AD6-4B7ED2EB73E5}" type="slidenum">
              <a:rPr lang="en-US" smtClean="0"/>
              <a:pPr/>
              <a:t>50</a:t>
            </a:fld>
            <a:endParaRPr lang="en-US"/>
          </a:p>
        </p:txBody>
      </p:sp>
    </p:spTree>
    <p:extLst>
      <p:ext uri="{BB962C8B-B14F-4D97-AF65-F5344CB8AC3E}">
        <p14:creationId xmlns:p14="http://schemas.microsoft.com/office/powerpoint/2010/main" val="3735324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DF348-35E0-28CD-E8BE-2A110AF48E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2FD28-B6A7-D07D-E5DF-5C0A3A9CB8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D5BEF-AE8E-8EB8-5576-401507BDDFD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89E8B8D-B6A5-4183-3E8E-8F560B3AD01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21C6E82-F8C2-A8CA-D9A8-27AA1EF14B2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79A5215-61F4-537A-FBD2-A34A0A328ED0}"/>
              </a:ext>
            </a:extLst>
          </p:cNvPr>
          <p:cNvSpPr>
            <a:spLocks noGrp="1"/>
          </p:cNvSpPr>
          <p:nvPr>
            <p:ph type="sldNum" sz="quarter" idx="5"/>
          </p:nvPr>
        </p:nvSpPr>
        <p:spPr/>
        <p:txBody>
          <a:bodyPr/>
          <a:lstStyle/>
          <a:p>
            <a:fld id="{3B1EFD08-C94F-6048-8AD6-4B7ED2EB73E5}" type="slidenum">
              <a:rPr lang="en-US" smtClean="0"/>
              <a:pPr/>
              <a:t>51</a:t>
            </a:fld>
            <a:endParaRPr lang="en-US"/>
          </a:p>
        </p:txBody>
      </p:sp>
    </p:spTree>
    <p:extLst>
      <p:ext uri="{BB962C8B-B14F-4D97-AF65-F5344CB8AC3E}">
        <p14:creationId xmlns:p14="http://schemas.microsoft.com/office/powerpoint/2010/main" val="3210551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5824D-74A4-52DF-265B-0A72C7158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13BF7-2E94-E174-6E6E-9F8F4A692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57808-4435-BEB3-51E4-3112929779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C0E78F1-3CA1-2875-5001-13AB8B94C7A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EC41BEC-61DA-1928-2DE7-95C6D8CEE2A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94089DC-DE3B-1743-9A23-5F74F008A735}"/>
              </a:ext>
            </a:extLst>
          </p:cNvPr>
          <p:cNvSpPr>
            <a:spLocks noGrp="1"/>
          </p:cNvSpPr>
          <p:nvPr>
            <p:ph type="sldNum" sz="quarter" idx="5"/>
          </p:nvPr>
        </p:nvSpPr>
        <p:spPr/>
        <p:txBody>
          <a:bodyPr/>
          <a:lstStyle/>
          <a:p>
            <a:fld id="{3B1EFD08-C94F-6048-8AD6-4B7ED2EB73E5}" type="slidenum">
              <a:rPr lang="en-US" smtClean="0"/>
              <a:pPr/>
              <a:t>6</a:t>
            </a:fld>
            <a:endParaRPr lang="en-US"/>
          </a:p>
        </p:txBody>
      </p:sp>
    </p:spTree>
    <p:extLst>
      <p:ext uri="{BB962C8B-B14F-4D97-AF65-F5344CB8AC3E}">
        <p14:creationId xmlns:p14="http://schemas.microsoft.com/office/powerpoint/2010/main" val="1294736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E15B8-6FCB-8968-D7F3-E61871C4F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0CD14-5715-1BAE-0CDD-3F0E41C68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EFF7B-B793-E5BF-ADFE-0FEB9145D05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BAED7FC-3555-C9B1-6A7B-62B0CD84C26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AD1BA8B-4176-9865-9BBF-BB07EC5F538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D56F3AD-B969-1B70-DC3F-95616FB033CE}"/>
              </a:ext>
            </a:extLst>
          </p:cNvPr>
          <p:cNvSpPr>
            <a:spLocks noGrp="1"/>
          </p:cNvSpPr>
          <p:nvPr>
            <p:ph type="sldNum" sz="quarter" idx="5"/>
          </p:nvPr>
        </p:nvSpPr>
        <p:spPr/>
        <p:txBody>
          <a:bodyPr/>
          <a:lstStyle/>
          <a:p>
            <a:fld id="{3B1EFD08-C94F-6048-8AD6-4B7ED2EB73E5}" type="slidenum">
              <a:rPr lang="en-US" smtClean="0"/>
              <a:pPr/>
              <a:t>52</a:t>
            </a:fld>
            <a:endParaRPr lang="en-US"/>
          </a:p>
        </p:txBody>
      </p:sp>
    </p:spTree>
    <p:extLst>
      <p:ext uri="{BB962C8B-B14F-4D97-AF65-F5344CB8AC3E}">
        <p14:creationId xmlns:p14="http://schemas.microsoft.com/office/powerpoint/2010/main" val="1483947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FA944-A2BE-26A1-0C39-4FF36FFAE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3ADF7-D5A3-8E6B-03DC-C5DE85B5B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486B7F-2392-467F-2198-1CEBC349CC8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041BF7C-1F2A-5B7B-1D47-F89681F179B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9E7658C-3223-1297-9B59-5511F39CADB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EAC2408-AEE7-FF24-3E74-435F9AFF37FE}"/>
              </a:ext>
            </a:extLst>
          </p:cNvPr>
          <p:cNvSpPr>
            <a:spLocks noGrp="1"/>
          </p:cNvSpPr>
          <p:nvPr>
            <p:ph type="sldNum" sz="quarter" idx="5"/>
          </p:nvPr>
        </p:nvSpPr>
        <p:spPr/>
        <p:txBody>
          <a:bodyPr/>
          <a:lstStyle/>
          <a:p>
            <a:fld id="{3B1EFD08-C94F-6048-8AD6-4B7ED2EB73E5}" type="slidenum">
              <a:rPr lang="en-US" smtClean="0"/>
              <a:pPr/>
              <a:t>53</a:t>
            </a:fld>
            <a:endParaRPr lang="en-US"/>
          </a:p>
        </p:txBody>
      </p:sp>
    </p:spTree>
    <p:extLst>
      <p:ext uri="{BB962C8B-B14F-4D97-AF65-F5344CB8AC3E}">
        <p14:creationId xmlns:p14="http://schemas.microsoft.com/office/powerpoint/2010/main" val="3564926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484AC-8140-E516-F776-67CBAD70A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061AC-8229-6E28-D2D4-F03CCC6D0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9EED9-DC36-772D-F38D-B87F1FC70C3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B419E6D-F536-9943-0D06-0E5733D6D7B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61A7C55-F87E-4D31-4C7C-055FE29A406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7DDFEB0-41A5-5C47-444F-EB6638577503}"/>
              </a:ext>
            </a:extLst>
          </p:cNvPr>
          <p:cNvSpPr>
            <a:spLocks noGrp="1"/>
          </p:cNvSpPr>
          <p:nvPr>
            <p:ph type="sldNum" sz="quarter" idx="5"/>
          </p:nvPr>
        </p:nvSpPr>
        <p:spPr/>
        <p:txBody>
          <a:bodyPr/>
          <a:lstStyle/>
          <a:p>
            <a:fld id="{3B1EFD08-C94F-6048-8AD6-4B7ED2EB73E5}" type="slidenum">
              <a:rPr lang="en-US" smtClean="0"/>
              <a:pPr/>
              <a:t>54</a:t>
            </a:fld>
            <a:endParaRPr lang="en-US"/>
          </a:p>
        </p:txBody>
      </p:sp>
    </p:spTree>
    <p:extLst>
      <p:ext uri="{BB962C8B-B14F-4D97-AF65-F5344CB8AC3E}">
        <p14:creationId xmlns:p14="http://schemas.microsoft.com/office/powerpoint/2010/main" val="3051156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902C-0676-9400-8DDF-4166AD0A3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3C335-97E8-DCF5-3D5E-2F38B5B2F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58468F-08BB-0397-9BB5-57580BBE1B3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0D7F1E0-9255-7BC2-4C4A-86498A5480A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33BB2FF6-9C31-A014-3C09-2B469BA311CB}"/>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0740F12-BEC4-49AD-738A-278911A31B80}"/>
              </a:ext>
            </a:extLst>
          </p:cNvPr>
          <p:cNvSpPr>
            <a:spLocks noGrp="1"/>
          </p:cNvSpPr>
          <p:nvPr>
            <p:ph type="sldNum" sz="quarter" idx="5"/>
          </p:nvPr>
        </p:nvSpPr>
        <p:spPr/>
        <p:txBody>
          <a:bodyPr/>
          <a:lstStyle/>
          <a:p>
            <a:fld id="{3B1EFD08-C94F-6048-8AD6-4B7ED2EB73E5}" type="slidenum">
              <a:rPr lang="en-US" smtClean="0"/>
              <a:pPr/>
              <a:t>55</a:t>
            </a:fld>
            <a:endParaRPr lang="en-US"/>
          </a:p>
        </p:txBody>
      </p:sp>
    </p:spTree>
    <p:extLst>
      <p:ext uri="{BB962C8B-B14F-4D97-AF65-F5344CB8AC3E}">
        <p14:creationId xmlns:p14="http://schemas.microsoft.com/office/powerpoint/2010/main" val="1708923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6F58A-38DE-3BE5-523F-013EAC083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39C41-C2C4-9CEF-1301-EDF7FACF9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0317C-4A31-EDE7-E0CC-92C4F2685D3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A119CE5-0A6A-E45D-1CF8-729CE9B1D26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F9357E2-1339-58EE-2B8C-4FD64CBE649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1EE4003-146C-E893-4D57-E77B4EA8FF0C}"/>
              </a:ext>
            </a:extLst>
          </p:cNvPr>
          <p:cNvSpPr>
            <a:spLocks noGrp="1"/>
          </p:cNvSpPr>
          <p:nvPr>
            <p:ph type="sldNum" sz="quarter" idx="5"/>
          </p:nvPr>
        </p:nvSpPr>
        <p:spPr/>
        <p:txBody>
          <a:bodyPr/>
          <a:lstStyle/>
          <a:p>
            <a:fld id="{3B1EFD08-C94F-6048-8AD6-4B7ED2EB73E5}" type="slidenum">
              <a:rPr lang="en-US" smtClean="0"/>
              <a:pPr/>
              <a:t>56</a:t>
            </a:fld>
            <a:endParaRPr lang="en-US"/>
          </a:p>
        </p:txBody>
      </p:sp>
    </p:spTree>
    <p:extLst>
      <p:ext uri="{BB962C8B-B14F-4D97-AF65-F5344CB8AC3E}">
        <p14:creationId xmlns:p14="http://schemas.microsoft.com/office/powerpoint/2010/main" val="1418242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E919B-75BD-039E-E0E5-D0211D8C0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FB8B65-6DB1-2C67-EEBE-7FC0F9440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FD883-A755-C272-D48C-CD694197CDD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AAB24D8-6AD5-DFD8-D1B1-1BCCCBB3912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B95313B-C5AC-2FE8-AB1D-CCCE1DDA8351}"/>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5401C3B-43DF-C35B-5BF0-9B7E8731D1EF}"/>
              </a:ext>
            </a:extLst>
          </p:cNvPr>
          <p:cNvSpPr>
            <a:spLocks noGrp="1"/>
          </p:cNvSpPr>
          <p:nvPr>
            <p:ph type="sldNum" sz="quarter" idx="5"/>
          </p:nvPr>
        </p:nvSpPr>
        <p:spPr/>
        <p:txBody>
          <a:bodyPr/>
          <a:lstStyle/>
          <a:p>
            <a:fld id="{3B1EFD08-C94F-6048-8AD6-4B7ED2EB73E5}" type="slidenum">
              <a:rPr lang="en-US" smtClean="0"/>
              <a:pPr/>
              <a:t>57</a:t>
            </a:fld>
            <a:endParaRPr lang="en-US"/>
          </a:p>
        </p:txBody>
      </p:sp>
    </p:spTree>
    <p:extLst>
      <p:ext uri="{BB962C8B-B14F-4D97-AF65-F5344CB8AC3E}">
        <p14:creationId xmlns:p14="http://schemas.microsoft.com/office/powerpoint/2010/main" val="23655364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DF855-51CD-DD39-C9FB-6D07ED980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F66F59-0B12-EFF3-B39C-899523D03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768E2-36AC-C96B-43ED-98B0E4087D6F}"/>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7F00E64-7DAC-0B88-78F9-FC0A274DE1E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DB3CD1D-C65D-4636-CFDD-FA5DC326005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1C8FB52-CBB4-B21A-8315-6C2956EF74AF}"/>
              </a:ext>
            </a:extLst>
          </p:cNvPr>
          <p:cNvSpPr>
            <a:spLocks noGrp="1"/>
          </p:cNvSpPr>
          <p:nvPr>
            <p:ph type="sldNum" sz="quarter" idx="5"/>
          </p:nvPr>
        </p:nvSpPr>
        <p:spPr/>
        <p:txBody>
          <a:bodyPr/>
          <a:lstStyle/>
          <a:p>
            <a:fld id="{3B1EFD08-C94F-6048-8AD6-4B7ED2EB73E5}" type="slidenum">
              <a:rPr lang="en-US" smtClean="0"/>
              <a:pPr/>
              <a:t>58</a:t>
            </a:fld>
            <a:endParaRPr lang="en-US"/>
          </a:p>
        </p:txBody>
      </p:sp>
    </p:spTree>
    <p:extLst>
      <p:ext uri="{BB962C8B-B14F-4D97-AF65-F5344CB8AC3E}">
        <p14:creationId xmlns:p14="http://schemas.microsoft.com/office/powerpoint/2010/main" val="24562331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B6D84-4FF4-011D-2461-56C49C787F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52CE5-FD93-86B8-E2A5-23377C5B26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3041A-9FB8-E89B-9E60-22B6E02483F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AB95825-3987-3CFE-7340-D04664B48B7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BC7B633-AD0C-7C3A-C215-EEF402DADD2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9D3820B-6D42-3C15-E9F1-4A31B42601D4}"/>
              </a:ext>
            </a:extLst>
          </p:cNvPr>
          <p:cNvSpPr>
            <a:spLocks noGrp="1"/>
          </p:cNvSpPr>
          <p:nvPr>
            <p:ph type="sldNum" sz="quarter" idx="5"/>
          </p:nvPr>
        </p:nvSpPr>
        <p:spPr/>
        <p:txBody>
          <a:bodyPr/>
          <a:lstStyle/>
          <a:p>
            <a:fld id="{3B1EFD08-C94F-6048-8AD6-4B7ED2EB73E5}" type="slidenum">
              <a:rPr lang="en-US" smtClean="0"/>
              <a:pPr/>
              <a:t>59</a:t>
            </a:fld>
            <a:endParaRPr lang="en-US"/>
          </a:p>
        </p:txBody>
      </p:sp>
    </p:spTree>
    <p:extLst>
      <p:ext uri="{BB962C8B-B14F-4D97-AF65-F5344CB8AC3E}">
        <p14:creationId xmlns:p14="http://schemas.microsoft.com/office/powerpoint/2010/main" val="17502200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9D91F-1AB2-1A0A-7F56-16CFB4571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976412-C111-B069-ED38-67D8BB01E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D2842-E054-7E73-250E-752E644B1DE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4C871F4-651D-1E83-8114-6215637A90B3}"/>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F153D4F-2793-7BCC-933B-C6AECCFBD34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3E64356-247F-6D8A-5A2F-30B569D32560}"/>
              </a:ext>
            </a:extLst>
          </p:cNvPr>
          <p:cNvSpPr>
            <a:spLocks noGrp="1"/>
          </p:cNvSpPr>
          <p:nvPr>
            <p:ph type="sldNum" sz="quarter" idx="5"/>
          </p:nvPr>
        </p:nvSpPr>
        <p:spPr/>
        <p:txBody>
          <a:bodyPr/>
          <a:lstStyle/>
          <a:p>
            <a:fld id="{3B1EFD08-C94F-6048-8AD6-4B7ED2EB73E5}" type="slidenum">
              <a:rPr lang="en-US" smtClean="0"/>
              <a:pPr/>
              <a:t>60</a:t>
            </a:fld>
            <a:endParaRPr lang="en-US"/>
          </a:p>
        </p:txBody>
      </p:sp>
    </p:spTree>
    <p:extLst>
      <p:ext uri="{BB962C8B-B14F-4D97-AF65-F5344CB8AC3E}">
        <p14:creationId xmlns:p14="http://schemas.microsoft.com/office/powerpoint/2010/main" val="40428686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B5647-BB19-464C-3261-A514EF68E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B7AAA-A80A-101E-BA53-91A3B5F46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ACFCA-EDA3-91EA-CDF7-C3CA2E1F946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125BA0F-C7F5-F355-993F-F16A48C0E8B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F89F3FC-6A94-91C2-1586-0922D81F0D0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8E2196E-0AF4-A0B1-15B7-42C5B4EF7D8D}"/>
              </a:ext>
            </a:extLst>
          </p:cNvPr>
          <p:cNvSpPr>
            <a:spLocks noGrp="1"/>
          </p:cNvSpPr>
          <p:nvPr>
            <p:ph type="sldNum" sz="quarter" idx="5"/>
          </p:nvPr>
        </p:nvSpPr>
        <p:spPr/>
        <p:txBody>
          <a:bodyPr/>
          <a:lstStyle/>
          <a:p>
            <a:fld id="{3B1EFD08-C94F-6048-8AD6-4B7ED2EB73E5}" type="slidenum">
              <a:rPr lang="en-US" smtClean="0"/>
              <a:pPr/>
              <a:t>61</a:t>
            </a:fld>
            <a:endParaRPr lang="en-US"/>
          </a:p>
        </p:txBody>
      </p:sp>
    </p:spTree>
    <p:extLst>
      <p:ext uri="{BB962C8B-B14F-4D97-AF65-F5344CB8AC3E}">
        <p14:creationId xmlns:p14="http://schemas.microsoft.com/office/powerpoint/2010/main" val="1688868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69870-539A-D6ED-B80A-42C4BF97E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74CCD-F5C2-31C2-DE57-1BDD70539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70495-FB9C-ECA2-FED4-E7B1B77A031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BB0942D6-40B8-ABED-8D43-6EE5B3B1ADBE}"/>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AC900CC-3A75-A59E-FAD4-99B8114B1D84}"/>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48444DA0-BA0A-9E4B-D141-2A6BCA2270E4}"/>
              </a:ext>
            </a:extLst>
          </p:cNvPr>
          <p:cNvSpPr>
            <a:spLocks noGrp="1"/>
          </p:cNvSpPr>
          <p:nvPr>
            <p:ph type="sldNum" sz="quarter" idx="5"/>
          </p:nvPr>
        </p:nvSpPr>
        <p:spPr/>
        <p:txBody>
          <a:bodyPr/>
          <a:lstStyle/>
          <a:p>
            <a:fld id="{3B1EFD08-C94F-6048-8AD6-4B7ED2EB73E5}" type="slidenum">
              <a:rPr lang="en-US" smtClean="0"/>
              <a:pPr/>
              <a:t>7</a:t>
            </a:fld>
            <a:endParaRPr lang="en-US" dirty="0"/>
          </a:p>
        </p:txBody>
      </p:sp>
    </p:spTree>
    <p:extLst>
      <p:ext uri="{BB962C8B-B14F-4D97-AF65-F5344CB8AC3E}">
        <p14:creationId xmlns:p14="http://schemas.microsoft.com/office/powerpoint/2010/main" val="2326639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2C396-DE37-3E77-B716-BC196FDED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A814B-4A84-B368-BE66-7FAC68501C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8DF41A-A59C-0EC1-A540-75AAB247E9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1CEEA24-470E-3288-63FC-92EAFDEA034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2C0457B-97E4-21BA-8DF7-DFB9BF901AE1}"/>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4224A5C-827A-3B61-2EB2-47D62F46A498}"/>
              </a:ext>
            </a:extLst>
          </p:cNvPr>
          <p:cNvSpPr>
            <a:spLocks noGrp="1"/>
          </p:cNvSpPr>
          <p:nvPr>
            <p:ph type="sldNum" sz="quarter" idx="5"/>
          </p:nvPr>
        </p:nvSpPr>
        <p:spPr/>
        <p:txBody>
          <a:bodyPr/>
          <a:lstStyle/>
          <a:p>
            <a:fld id="{3B1EFD08-C94F-6048-8AD6-4B7ED2EB73E5}" type="slidenum">
              <a:rPr lang="en-US" smtClean="0"/>
              <a:pPr/>
              <a:t>62</a:t>
            </a:fld>
            <a:endParaRPr lang="en-US"/>
          </a:p>
        </p:txBody>
      </p:sp>
    </p:spTree>
    <p:extLst>
      <p:ext uri="{BB962C8B-B14F-4D97-AF65-F5344CB8AC3E}">
        <p14:creationId xmlns:p14="http://schemas.microsoft.com/office/powerpoint/2010/main" val="13724105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E2D7E-81B4-FE0B-AC37-074A6745B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91532-C1E1-B564-4A1F-02F1C5ABD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C2A98-A355-164C-6AC7-D924E6BD8D5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08DD5E1-CA6B-F576-7297-3F565E06E54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F50C38F-ED95-9488-BDAC-85FCD2F96E6F}"/>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8C52728-3AC6-177F-ED75-B6036F21A007}"/>
              </a:ext>
            </a:extLst>
          </p:cNvPr>
          <p:cNvSpPr>
            <a:spLocks noGrp="1"/>
          </p:cNvSpPr>
          <p:nvPr>
            <p:ph type="sldNum" sz="quarter" idx="5"/>
          </p:nvPr>
        </p:nvSpPr>
        <p:spPr/>
        <p:txBody>
          <a:bodyPr/>
          <a:lstStyle/>
          <a:p>
            <a:fld id="{3B1EFD08-C94F-6048-8AD6-4B7ED2EB73E5}" type="slidenum">
              <a:rPr lang="en-US" smtClean="0"/>
              <a:pPr/>
              <a:t>63</a:t>
            </a:fld>
            <a:endParaRPr lang="en-US"/>
          </a:p>
        </p:txBody>
      </p:sp>
    </p:spTree>
    <p:extLst>
      <p:ext uri="{BB962C8B-B14F-4D97-AF65-F5344CB8AC3E}">
        <p14:creationId xmlns:p14="http://schemas.microsoft.com/office/powerpoint/2010/main" val="437085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0F3D1-3CC3-D617-FEAD-BED5F7A1E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77922-E520-F1E7-76DE-85FB69996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E7E21-371F-6B3E-0519-57161D61780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5D3C457-2EDA-3588-10D9-C5F03FC046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DFD0AF8-A9DF-97BF-F551-4C0172457DF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AA6169E-1BC9-67FB-35EF-506A87E47E73}"/>
              </a:ext>
            </a:extLst>
          </p:cNvPr>
          <p:cNvSpPr>
            <a:spLocks noGrp="1"/>
          </p:cNvSpPr>
          <p:nvPr>
            <p:ph type="sldNum" sz="quarter" idx="5"/>
          </p:nvPr>
        </p:nvSpPr>
        <p:spPr/>
        <p:txBody>
          <a:bodyPr/>
          <a:lstStyle/>
          <a:p>
            <a:fld id="{3B1EFD08-C94F-6048-8AD6-4B7ED2EB73E5}" type="slidenum">
              <a:rPr lang="en-US" smtClean="0"/>
              <a:pPr/>
              <a:t>64</a:t>
            </a:fld>
            <a:endParaRPr lang="en-US"/>
          </a:p>
        </p:txBody>
      </p:sp>
    </p:spTree>
    <p:extLst>
      <p:ext uri="{BB962C8B-B14F-4D97-AF65-F5344CB8AC3E}">
        <p14:creationId xmlns:p14="http://schemas.microsoft.com/office/powerpoint/2010/main" val="13315061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B2806-BFD6-661B-9038-E1BF25629E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75857-13A1-0B36-2B92-918C2CCC3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8B67E4-859A-1305-9DD4-4F6153CABF5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624A75E-BE51-D842-2F1D-0D68A9F7B01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EF8B407-A1A5-A986-9445-3CDD52F67C5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A918180-B4EB-09DA-7AE3-92772B452CCE}"/>
              </a:ext>
            </a:extLst>
          </p:cNvPr>
          <p:cNvSpPr>
            <a:spLocks noGrp="1"/>
          </p:cNvSpPr>
          <p:nvPr>
            <p:ph type="sldNum" sz="quarter" idx="5"/>
          </p:nvPr>
        </p:nvSpPr>
        <p:spPr/>
        <p:txBody>
          <a:bodyPr/>
          <a:lstStyle/>
          <a:p>
            <a:fld id="{3B1EFD08-C94F-6048-8AD6-4B7ED2EB73E5}" type="slidenum">
              <a:rPr lang="en-US" smtClean="0"/>
              <a:pPr/>
              <a:t>65</a:t>
            </a:fld>
            <a:endParaRPr lang="en-US"/>
          </a:p>
        </p:txBody>
      </p:sp>
    </p:spTree>
    <p:extLst>
      <p:ext uri="{BB962C8B-B14F-4D97-AF65-F5344CB8AC3E}">
        <p14:creationId xmlns:p14="http://schemas.microsoft.com/office/powerpoint/2010/main" val="11286667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9E963-BD4A-D9C2-9CD5-0D8ABA304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05BAD-00DE-46F1-F0D8-58B23D9C4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730F3D-4664-980C-5409-5441031A4F51}"/>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BFE8227-D9FD-BBB0-320A-D650B83A92B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CC8942F-A600-564C-7EE8-89B0203A59A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69D7F8B-7DE2-62E4-C36C-5568514A6473}"/>
              </a:ext>
            </a:extLst>
          </p:cNvPr>
          <p:cNvSpPr>
            <a:spLocks noGrp="1"/>
          </p:cNvSpPr>
          <p:nvPr>
            <p:ph type="sldNum" sz="quarter" idx="5"/>
          </p:nvPr>
        </p:nvSpPr>
        <p:spPr/>
        <p:txBody>
          <a:bodyPr/>
          <a:lstStyle/>
          <a:p>
            <a:fld id="{3B1EFD08-C94F-6048-8AD6-4B7ED2EB73E5}" type="slidenum">
              <a:rPr lang="en-US" smtClean="0"/>
              <a:pPr/>
              <a:t>66</a:t>
            </a:fld>
            <a:endParaRPr lang="en-US"/>
          </a:p>
        </p:txBody>
      </p:sp>
    </p:spTree>
    <p:extLst>
      <p:ext uri="{BB962C8B-B14F-4D97-AF65-F5344CB8AC3E}">
        <p14:creationId xmlns:p14="http://schemas.microsoft.com/office/powerpoint/2010/main" val="18105305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BEAEE-0DF9-026F-82CF-46A0A791D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E16AFA-2F78-1196-1FC0-009FCFB1B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207CD-F34E-767C-99FE-95BAB8AE8C0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45B0B24-BDB4-9E9A-0463-EA5778F14BE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312BC148-56F4-3E38-9338-A279A847374F}"/>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B41C2F1-161C-23DB-99C6-5C3C92A4CD15}"/>
              </a:ext>
            </a:extLst>
          </p:cNvPr>
          <p:cNvSpPr>
            <a:spLocks noGrp="1"/>
          </p:cNvSpPr>
          <p:nvPr>
            <p:ph type="sldNum" sz="quarter" idx="5"/>
          </p:nvPr>
        </p:nvSpPr>
        <p:spPr/>
        <p:txBody>
          <a:bodyPr/>
          <a:lstStyle/>
          <a:p>
            <a:fld id="{3B1EFD08-C94F-6048-8AD6-4B7ED2EB73E5}" type="slidenum">
              <a:rPr lang="en-US" smtClean="0"/>
              <a:pPr/>
              <a:t>67</a:t>
            </a:fld>
            <a:endParaRPr lang="en-US"/>
          </a:p>
        </p:txBody>
      </p:sp>
    </p:spTree>
    <p:extLst>
      <p:ext uri="{BB962C8B-B14F-4D97-AF65-F5344CB8AC3E}">
        <p14:creationId xmlns:p14="http://schemas.microsoft.com/office/powerpoint/2010/main" val="36408998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253FA-BABC-C106-9BE4-28CD4D1A48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B8DAF-3F0B-9581-7201-22509C23B0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E7922-E0E1-B0E5-F8FC-6DF9394A621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9C98BBA-8D4F-6EDC-C55A-B78A3888B80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E1B5AEB-CEBA-D0BF-07A4-6D0DC2DEAC0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9316A6A-EED1-9E4E-02D5-DFD8E6DEA4C6}"/>
              </a:ext>
            </a:extLst>
          </p:cNvPr>
          <p:cNvSpPr>
            <a:spLocks noGrp="1"/>
          </p:cNvSpPr>
          <p:nvPr>
            <p:ph type="sldNum" sz="quarter" idx="5"/>
          </p:nvPr>
        </p:nvSpPr>
        <p:spPr/>
        <p:txBody>
          <a:bodyPr/>
          <a:lstStyle/>
          <a:p>
            <a:fld id="{3B1EFD08-C94F-6048-8AD6-4B7ED2EB73E5}" type="slidenum">
              <a:rPr lang="en-US" smtClean="0"/>
              <a:pPr/>
              <a:t>68</a:t>
            </a:fld>
            <a:endParaRPr lang="en-US"/>
          </a:p>
        </p:txBody>
      </p:sp>
    </p:spTree>
    <p:extLst>
      <p:ext uri="{BB962C8B-B14F-4D97-AF65-F5344CB8AC3E}">
        <p14:creationId xmlns:p14="http://schemas.microsoft.com/office/powerpoint/2010/main" val="346776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392A0-05CE-1AB4-03D8-3D50704D85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106E2C-6BAB-20A4-7030-0BC95B134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6DAE4-FED7-C18B-AC2A-390CBBB1090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712505F-F63A-C49B-5CCA-24600A3339C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BA15503-23BD-0B3B-E00A-A708AEE4D9A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97154D3-CF00-A599-938F-24B6541D70FE}"/>
              </a:ext>
            </a:extLst>
          </p:cNvPr>
          <p:cNvSpPr>
            <a:spLocks noGrp="1"/>
          </p:cNvSpPr>
          <p:nvPr>
            <p:ph type="sldNum" sz="quarter" idx="5"/>
          </p:nvPr>
        </p:nvSpPr>
        <p:spPr/>
        <p:txBody>
          <a:bodyPr/>
          <a:lstStyle/>
          <a:p>
            <a:fld id="{3B1EFD08-C94F-6048-8AD6-4B7ED2EB73E5}" type="slidenum">
              <a:rPr lang="en-US" smtClean="0"/>
              <a:pPr/>
              <a:t>69</a:t>
            </a:fld>
            <a:endParaRPr lang="en-US"/>
          </a:p>
        </p:txBody>
      </p:sp>
    </p:spTree>
    <p:extLst>
      <p:ext uri="{BB962C8B-B14F-4D97-AF65-F5344CB8AC3E}">
        <p14:creationId xmlns:p14="http://schemas.microsoft.com/office/powerpoint/2010/main" val="30890122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BF25A-4C8B-C141-4979-6A96DCC427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822DF3-2BB1-DFED-289A-5DAF1017C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31B95-4708-9A3F-6CCA-9AB3FAC8D0D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807CD8-5F67-3EF2-8A1B-A53EFCB8CFA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67599AE-5DF7-5AE2-E936-F0703AAA841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D5A31FB-8BCB-FACC-D560-56E2BB4E3C3B}"/>
              </a:ext>
            </a:extLst>
          </p:cNvPr>
          <p:cNvSpPr>
            <a:spLocks noGrp="1"/>
          </p:cNvSpPr>
          <p:nvPr>
            <p:ph type="sldNum" sz="quarter" idx="5"/>
          </p:nvPr>
        </p:nvSpPr>
        <p:spPr/>
        <p:txBody>
          <a:bodyPr/>
          <a:lstStyle/>
          <a:p>
            <a:fld id="{3B1EFD08-C94F-6048-8AD6-4B7ED2EB73E5}" type="slidenum">
              <a:rPr lang="en-US" smtClean="0"/>
              <a:pPr/>
              <a:t>70</a:t>
            </a:fld>
            <a:endParaRPr lang="en-US"/>
          </a:p>
        </p:txBody>
      </p:sp>
    </p:spTree>
    <p:extLst>
      <p:ext uri="{BB962C8B-B14F-4D97-AF65-F5344CB8AC3E}">
        <p14:creationId xmlns:p14="http://schemas.microsoft.com/office/powerpoint/2010/main" val="29580616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C0AB0-8760-9A77-8C5B-766A56BBF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839C3-0ACC-194E-B36F-233EA1456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E443B-0048-BCA2-E423-13F3B8C4541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49C9D10-CD2E-6E27-EB63-73A2A0A57C1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E477F05-B423-4A4B-9337-0D4B324CC55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FAD705E-F7F3-E1BE-A442-D0FE1B646ED3}"/>
              </a:ext>
            </a:extLst>
          </p:cNvPr>
          <p:cNvSpPr>
            <a:spLocks noGrp="1"/>
          </p:cNvSpPr>
          <p:nvPr>
            <p:ph type="sldNum" sz="quarter" idx="5"/>
          </p:nvPr>
        </p:nvSpPr>
        <p:spPr/>
        <p:txBody>
          <a:bodyPr/>
          <a:lstStyle/>
          <a:p>
            <a:fld id="{3B1EFD08-C94F-6048-8AD6-4B7ED2EB73E5}" type="slidenum">
              <a:rPr lang="en-US" smtClean="0"/>
              <a:pPr/>
              <a:t>71</a:t>
            </a:fld>
            <a:endParaRPr lang="en-US"/>
          </a:p>
        </p:txBody>
      </p:sp>
    </p:spTree>
    <p:extLst>
      <p:ext uri="{BB962C8B-B14F-4D97-AF65-F5344CB8AC3E}">
        <p14:creationId xmlns:p14="http://schemas.microsoft.com/office/powerpoint/2010/main" val="3508139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39423-922C-7829-B5AA-23F6C0503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651D2-4FCF-6EC7-1552-7FDBB7B29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B4040-4DF8-C03B-3534-DC57F76010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64F5402-F111-6988-ACC0-E544E992278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A49231B-5AB9-B5CA-89BD-A489E6A218A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D8E9E6D-D6C7-F684-9EA5-18F0E07D0395}"/>
              </a:ext>
            </a:extLst>
          </p:cNvPr>
          <p:cNvSpPr>
            <a:spLocks noGrp="1"/>
          </p:cNvSpPr>
          <p:nvPr>
            <p:ph type="sldNum" sz="quarter" idx="5"/>
          </p:nvPr>
        </p:nvSpPr>
        <p:spPr/>
        <p:txBody>
          <a:bodyPr/>
          <a:lstStyle/>
          <a:p>
            <a:fld id="{3B1EFD08-C94F-6048-8AD6-4B7ED2EB73E5}" type="slidenum">
              <a:rPr lang="en-US" smtClean="0"/>
              <a:pPr/>
              <a:t>8</a:t>
            </a:fld>
            <a:endParaRPr lang="en-US"/>
          </a:p>
        </p:txBody>
      </p:sp>
    </p:spTree>
    <p:extLst>
      <p:ext uri="{BB962C8B-B14F-4D97-AF65-F5344CB8AC3E}">
        <p14:creationId xmlns:p14="http://schemas.microsoft.com/office/powerpoint/2010/main" val="6009957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94EE-F4D5-E899-6484-B43B64C649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E2306-85E8-F9BD-CF6E-EC63F1DA2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4E05E-A436-D15B-A52A-47233DEDD5B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6095C37-895A-5625-39FE-1C8A8E7E895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F140EE-914D-6463-6AE8-C84AFEA9891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AB3D34-16A4-E82B-9200-591FC2C06782}"/>
              </a:ext>
            </a:extLst>
          </p:cNvPr>
          <p:cNvSpPr>
            <a:spLocks noGrp="1"/>
          </p:cNvSpPr>
          <p:nvPr>
            <p:ph type="sldNum" sz="quarter" idx="5"/>
          </p:nvPr>
        </p:nvSpPr>
        <p:spPr/>
        <p:txBody>
          <a:bodyPr/>
          <a:lstStyle/>
          <a:p>
            <a:fld id="{3B1EFD08-C94F-6048-8AD6-4B7ED2EB73E5}" type="slidenum">
              <a:rPr lang="en-US" smtClean="0"/>
              <a:pPr/>
              <a:t>72</a:t>
            </a:fld>
            <a:endParaRPr lang="en-US"/>
          </a:p>
        </p:txBody>
      </p:sp>
    </p:spTree>
    <p:extLst>
      <p:ext uri="{BB962C8B-B14F-4D97-AF65-F5344CB8AC3E}">
        <p14:creationId xmlns:p14="http://schemas.microsoft.com/office/powerpoint/2010/main" val="30344630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423A6-8F31-7838-893E-7BE42D276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F6B25-691E-2BB7-9332-44F30532B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1BFA0-9E14-8185-F7CE-DEFF73827E3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6B3AD4A-8C30-1253-C748-C2D0FA97628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457A0D1-AE33-C7B9-2A8B-1A029B3570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AD308B6-8094-3B5E-70EE-5EF5CE0FB47C}"/>
              </a:ext>
            </a:extLst>
          </p:cNvPr>
          <p:cNvSpPr>
            <a:spLocks noGrp="1"/>
          </p:cNvSpPr>
          <p:nvPr>
            <p:ph type="sldNum" sz="quarter" idx="5"/>
          </p:nvPr>
        </p:nvSpPr>
        <p:spPr/>
        <p:txBody>
          <a:bodyPr/>
          <a:lstStyle/>
          <a:p>
            <a:fld id="{3B1EFD08-C94F-6048-8AD6-4B7ED2EB73E5}" type="slidenum">
              <a:rPr lang="en-US" smtClean="0"/>
              <a:pPr/>
              <a:t>73</a:t>
            </a:fld>
            <a:endParaRPr lang="en-US"/>
          </a:p>
        </p:txBody>
      </p:sp>
    </p:spTree>
    <p:extLst>
      <p:ext uri="{BB962C8B-B14F-4D97-AF65-F5344CB8AC3E}">
        <p14:creationId xmlns:p14="http://schemas.microsoft.com/office/powerpoint/2010/main" val="33584371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7110-1DC9-CF73-488F-ECF232977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6EB7D-924A-D4E0-B2ED-E81CC71CF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459FD-9A1B-95BA-D285-DDF98D50FBB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D2256C4-B9F7-5C1B-62C0-842883D2BD5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99D0600-E2C8-86F1-EBAF-A416F0DD1A6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442EA67-A57C-B35C-4AD3-AEE164556294}"/>
              </a:ext>
            </a:extLst>
          </p:cNvPr>
          <p:cNvSpPr>
            <a:spLocks noGrp="1"/>
          </p:cNvSpPr>
          <p:nvPr>
            <p:ph type="sldNum" sz="quarter" idx="5"/>
          </p:nvPr>
        </p:nvSpPr>
        <p:spPr/>
        <p:txBody>
          <a:bodyPr/>
          <a:lstStyle/>
          <a:p>
            <a:fld id="{3B1EFD08-C94F-6048-8AD6-4B7ED2EB73E5}" type="slidenum">
              <a:rPr lang="en-US" smtClean="0"/>
              <a:pPr/>
              <a:t>74</a:t>
            </a:fld>
            <a:endParaRPr lang="en-US"/>
          </a:p>
        </p:txBody>
      </p:sp>
    </p:spTree>
    <p:extLst>
      <p:ext uri="{BB962C8B-B14F-4D97-AF65-F5344CB8AC3E}">
        <p14:creationId xmlns:p14="http://schemas.microsoft.com/office/powerpoint/2010/main" val="16888087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EFCB8-A3A1-3AA3-0D48-066CB6CF4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90557-891B-6C95-EE7E-2F839CF14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9E5A3-92B7-470A-BFC2-8B443744EFB4}"/>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7423C41-3F70-6FCD-3441-D6862D88AF61}"/>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5E4C660-CADA-D383-4B43-D76A6F002D3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65D61DD5-75B4-ABCB-1069-480D22BDAFC0}"/>
              </a:ext>
            </a:extLst>
          </p:cNvPr>
          <p:cNvSpPr>
            <a:spLocks noGrp="1"/>
          </p:cNvSpPr>
          <p:nvPr>
            <p:ph type="sldNum" sz="quarter" idx="5"/>
          </p:nvPr>
        </p:nvSpPr>
        <p:spPr/>
        <p:txBody>
          <a:bodyPr/>
          <a:lstStyle/>
          <a:p>
            <a:fld id="{3B1EFD08-C94F-6048-8AD6-4B7ED2EB73E5}" type="slidenum">
              <a:rPr lang="en-US" smtClean="0"/>
              <a:pPr/>
              <a:t>75</a:t>
            </a:fld>
            <a:endParaRPr lang="en-US" dirty="0"/>
          </a:p>
        </p:txBody>
      </p:sp>
    </p:spTree>
    <p:extLst>
      <p:ext uri="{BB962C8B-B14F-4D97-AF65-F5344CB8AC3E}">
        <p14:creationId xmlns:p14="http://schemas.microsoft.com/office/powerpoint/2010/main" val="193396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071B-D1BC-6050-AD5C-D83F30058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EAA70E-2B47-0B79-9913-76762A910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82E56-9DE4-41BB-58A0-C9B14175B0D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F664F88D-E168-33AB-670E-E796420560A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CCB1CCA-5A6C-004E-67A1-97380FA518C2}"/>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BF46732-80BF-FF31-9E90-F7AE74A5E42A}"/>
              </a:ext>
            </a:extLst>
          </p:cNvPr>
          <p:cNvSpPr>
            <a:spLocks noGrp="1"/>
          </p:cNvSpPr>
          <p:nvPr>
            <p:ph type="sldNum" sz="quarter" idx="5"/>
          </p:nvPr>
        </p:nvSpPr>
        <p:spPr/>
        <p:txBody>
          <a:bodyPr/>
          <a:lstStyle/>
          <a:p>
            <a:fld id="{3B1EFD08-C94F-6048-8AD6-4B7ED2EB73E5}" type="slidenum">
              <a:rPr lang="en-US" smtClean="0"/>
              <a:pPr/>
              <a:t>9</a:t>
            </a:fld>
            <a:endParaRPr lang="en-US" dirty="0"/>
          </a:p>
        </p:txBody>
      </p:sp>
    </p:spTree>
    <p:extLst>
      <p:ext uri="{BB962C8B-B14F-4D97-AF65-F5344CB8AC3E}">
        <p14:creationId xmlns:p14="http://schemas.microsoft.com/office/powerpoint/2010/main" val="188640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1E857-DE78-BD84-30ED-24161B686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9DD48-70F0-45F2-DAC6-3C6622961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D216A1-862C-D3CE-C2DF-4B06AEF3CF3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ECD6C5E-A644-7C10-54FC-EE6B285CB77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D2D29E53-068D-4BAA-FFC3-20812C4D4FD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557D429-0E10-6FBC-69C2-000D4E32C6EF}"/>
              </a:ext>
            </a:extLst>
          </p:cNvPr>
          <p:cNvSpPr>
            <a:spLocks noGrp="1"/>
          </p:cNvSpPr>
          <p:nvPr>
            <p:ph type="sldNum" sz="quarter" idx="5"/>
          </p:nvPr>
        </p:nvSpPr>
        <p:spPr/>
        <p:txBody>
          <a:bodyPr/>
          <a:lstStyle/>
          <a:p>
            <a:fld id="{3B1EFD08-C94F-6048-8AD6-4B7ED2EB73E5}" type="slidenum">
              <a:rPr lang="en-US" smtClean="0"/>
              <a:pPr/>
              <a:t>11</a:t>
            </a:fld>
            <a:endParaRPr lang="en-US"/>
          </a:p>
        </p:txBody>
      </p:sp>
    </p:spTree>
    <p:extLst>
      <p:ext uri="{BB962C8B-B14F-4D97-AF65-F5344CB8AC3E}">
        <p14:creationId xmlns:p14="http://schemas.microsoft.com/office/powerpoint/2010/main" val="4120208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1F9A45AA-4C9B-4F3D-9B00-955010BFFB10}"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B92954D4-551A-42ED-A500-34A95CD5658A}"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AF7C349D-DFBC-444A-B2F5-B5608581AD28}"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05BEDD96-87AA-4299-8CE3-CAAE9239AB8E}"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005AE86-1640-4D8B-A4F0-019A930B54B1}"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03C1F63-A2DD-4DE2-8D77-4EDDD69835E5}"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894E410E-EBAE-44D2-861A-9BA5FD172332}"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F4124EB5-51FD-40CC-8D44-0DC571C5E665}"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C725206-C539-4CD5-9A96-6A6EA4047699}"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09EE139-3B1D-4FC0-A0F3-A113B4CC045D}"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C654E610-DB42-4088-BCAC-33270A5A4A3B}" type="datetime1">
              <a:rPr lang="en-US" smtClean="0"/>
              <a:t>3/3/2025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3EAF8B40-B29E-414A-9231-017F753B963C}"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9D2A95BB-6B24-408C-A56B-816E9D0158BB}"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8C4B3C08-E32E-46A6-9940-C674B78126A2}"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AA707EB-F149-4F65-A059-3E9202505DFA}" type="datetime1">
              <a:rPr lang="en-US" smtClean="0"/>
              <a:t>3/3/2025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163F489F-9B53-4FCC-B3C2-252173530A19}" type="datetime1">
              <a:rPr lang="en-US" smtClean="0"/>
              <a:t>3/3/2025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32523293-0015-4865-92C0-63029C67C08B}" type="datetime1">
              <a:rPr lang="en-US" smtClean="0"/>
              <a:t>3/3/2025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D0AD1154-7DA6-4D00-9C05-2C627858BDDF}" type="datetime1">
              <a:rPr lang="en-US" smtClean="0"/>
              <a:t>3/3/2025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CF52D24F-A919-4C36-9BB0-CC56D69F5134}" type="datetime1">
              <a:rPr lang="en-US" smtClean="0"/>
              <a:t>3/3/2025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4255A21-2286-48B2-85B8-09A3AB748CB1}" type="datetime1">
              <a:rPr lang="en-US" smtClean="0"/>
              <a:t>3/3/2025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295A92A4-D239-4DAC-83D7-9560A78607E9}" type="datetime1">
              <a:rPr lang="en-US" smtClean="0"/>
              <a:t>3/3/2025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2025–2027 Cognizant | Private</a:t>
            </a:r>
            <a:endParaRPr lang="en-US" dirty="0"/>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1F36B69E-D9F9-452B-9074-A7489B939D17}" type="datetime1">
              <a:rPr lang="en-US" smtClean="0"/>
              <a:t>3/3/2025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0975437E-1DBA-4B9C-9581-0BBB1993339C}" type="datetime1">
              <a:rPr lang="en-US" smtClean="0"/>
              <a:t>3/3/2025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634C7C7-C4EF-4670-B999-297CDE7276C2}" type="datetime1">
              <a:rPr lang="en-US" smtClean="0"/>
              <a:t>3/3/2025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08E9509E-2D00-4425-8617-63AD21C2168D}" type="datetime1">
              <a:rPr lang="en-US" smtClean="0"/>
              <a:t>3/3/2025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B301B72F-569F-4EC1-BC0D-A48112D7E658}" type="datetime1">
              <a:rPr lang="en-US" smtClean="0"/>
              <a:t>3/3/2025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E240D85D-6E93-453E-9D10-D2844A4FB22C}" type="datetime1">
              <a:rPr lang="en-US" smtClean="0"/>
              <a:t>3/3/2025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3D4BFC8A-E4DD-4119-B3BA-BC9D4E473C99}" type="datetime1">
              <a:rPr lang="en-US" smtClean="0"/>
              <a:t>3/3/2025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A8FE65DC-9B0C-48A5-898F-3399994D7A14}" type="datetime1">
              <a:rPr lang="en-US" smtClean="0"/>
              <a:t>3/3/2025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4D400A4B-814A-44AC-8B06-B181334875EB}" type="datetime1">
              <a:rPr lang="en-US" smtClean="0"/>
              <a:t>3/3/2025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7BD0C447-63DF-4D3E-8633-1F74B6350F13}" type="datetime1">
              <a:rPr lang="en-US" smtClean="0"/>
              <a:t>3/3/2025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34B751B7-EDD5-4C32-B7E9-CF83F055A7D0}" type="datetime1">
              <a:rPr lang="en-US" smtClean="0"/>
              <a:t>3/3/2025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B8D9EEA2-7C16-4EBF-A4ED-6EE3F89E8D21}" type="datetime1">
              <a:rPr lang="en-US" smtClean="0"/>
              <a:t>3/3/2025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1C17549-EEBF-4F3F-AEC3-BD6253AA8F59}" type="datetime1">
              <a:rPr lang="en-US" smtClean="0"/>
              <a:t>3/3/2025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80A36B52-8436-4389-9B2A-8C0F3227369F}" type="datetime1">
              <a:rPr lang="en-US" smtClean="0"/>
              <a:t>3/3/2025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8600C33-2456-4AF5-B85D-EE39F485AD31}" type="datetime1">
              <a:rPr lang="en-US" smtClean="0"/>
              <a:t>3/3/2025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757E0E9A-856D-4146-8D92-37E8551F25FC}" type="datetime1">
              <a:rPr lang="en-US" smtClean="0"/>
              <a:t>3/3/2025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C113BBD8-F83C-431F-B9CD-851F5EF17787}" type="datetime1">
              <a:rPr lang="en-US" smtClean="0"/>
              <a:t>3/3/2025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15EE1895-83F9-4535-8AB0-D77A601E1BB9}" type="datetime1">
              <a:rPr lang="en-US" smtClean="0"/>
              <a:t>3/3/2025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B1D548D1-88F1-4583-9328-BC85F87DFD98}" type="datetime1">
              <a:rPr lang="en-US" smtClean="0"/>
              <a:t>3/3/2025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5804F47-C571-497F-BD65-F5BF142AEBFB}" type="datetime1">
              <a:rPr lang="en-US" smtClean="0"/>
              <a:t>3/3/2025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2AB97785-BC91-433E-AAFD-12DF553140BB}" type="datetime1">
              <a:rPr lang="en-US" smtClean="0"/>
              <a:t>3/3/2025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BB5808C-19DB-4C41-84E0-48A1BD83855E}" type="datetime1">
              <a:rPr lang="en-US" smtClean="0"/>
              <a:t>3/3/2025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4FA18C8D-234A-4CF1-A186-3B9D9D2193F7}" type="datetime1">
              <a:rPr lang="en-US" smtClean="0"/>
              <a:t>3/3/2025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A524937-147D-4B8D-B911-4B6401599AE1}" type="datetime1">
              <a:rPr lang="en-US" smtClean="0"/>
              <a:t>3/3/2025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32FDA553-34D9-4BF0-AE12-2F31CF77CB92}" type="datetime1">
              <a:rPr lang="en-US" smtClean="0"/>
              <a:t>3/3/2025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9C8F0F23-A115-4B55-B0DC-1A145A15A985}" type="datetime1">
              <a:rPr lang="en-US" smtClean="0"/>
              <a:t>3/3/2025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BB37B52D-59B6-4C6B-B2D0-A7DB448212D2}" type="datetime1">
              <a:rPr lang="en-US" smtClean="0"/>
              <a:t>3/3/2025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7AF3672-9971-4DF1-9084-EED87CB53896}" type="datetime1">
              <a:rPr lang="en-US" smtClean="0"/>
              <a:t>3/3/2025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96977534-0DA3-4097-9D59-53EA5CBCE385}" type="datetime1">
              <a:rPr lang="en-US" smtClean="0"/>
              <a:t>3/3/2025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FC49663A-D29C-4B22-94EC-2FFD1DA1E12C}" type="datetime1">
              <a:rPr lang="en-US" smtClean="0"/>
              <a:t>3/3/2025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DB5201A6-12F9-468B-B44F-50AEC23C7C5D}" type="datetime1">
              <a:rPr lang="en-US" smtClean="0"/>
              <a:t>3/3/2025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8E8A5000-CFAF-48AA-A1F5-19ACBA8F9248}" type="datetime1">
              <a:rPr lang="en-US" smtClean="0"/>
              <a:t>3/3/2025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D9C2A5B5-C493-46C7-A150-ADCF0F3EA550}" type="datetime1">
              <a:rPr lang="en-US" smtClean="0"/>
              <a:t>3/3/2025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243E7BF8-771B-44E1-8077-3B3D238EA0E8}" type="datetime1">
              <a:rPr lang="en-US" smtClean="0"/>
              <a:t>3/3/2025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E1B9DF5E-9AD4-4087-B137-32CBE7F264D9}" type="datetime1">
              <a:rPr lang="en-US" smtClean="0"/>
              <a:t>3/3/2025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B3334DE-0309-4316-9524-1C880826860D}" type="datetime1">
              <a:rPr lang="en-US" smtClean="0"/>
              <a:t>3/3/2025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D83E5922-6737-4E14-A9A5-0383F4604B00}" type="datetime1">
              <a:rPr lang="en-US" smtClean="0"/>
              <a:t>3/3/2025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D23DD35-F8AD-429C-B3C1-6AFB057088C6}"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2025E2AA-42C1-4AB1-ACA0-4028843E7AE5}" type="datetime1">
              <a:rPr lang="en-US" smtClean="0"/>
              <a:t>3/3/2025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2025–2027 Cognizant | Private</a:t>
            </a:r>
            <a:endParaRPr lang="en-US" dirty="0"/>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27AD22A3-AE78-4E0B-8A1E-6F5549BCCC30}" type="datetime1">
              <a:rPr lang="en-US" smtClean="0"/>
              <a:t>3/3/2025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customXml" Target="../ink/ink5.xml"/><Relationship Id="rId18" Type="http://schemas.openxmlformats.org/officeDocument/2006/relationships/image" Target="../media/image27.png"/><Relationship Id="rId26" Type="http://schemas.openxmlformats.org/officeDocument/2006/relationships/image" Target="../media/image31.png"/><Relationship Id="rId3" Type="http://schemas.openxmlformats.org/officeDocument/2006/relationships/image" Target="../media/image22.png"/><Relationship Id="rId21" Type="http://schemas.openxmlformats.org/officeDocument/2006/relationships/customXml" Target="../ink/ink9.xml"/><Relationship Id="rId34" Type="http://schemas.openxmlformats.org/officeDocument/2006/relationships/image" Target="../media/image34.png"/><Relationship Id="rId7" Type="http://schemas.openxmlformats.org/officeDocument/2006/relationships/customXml" Target="../ink/ink2.xml"/><Relationship Id="rId12" Type="http://schemas.openxmlformats.org/officeDocument/2006/relationships/image" Target="../media/image24.png"/><Relationship Id="rId17" Type="http://schemas.openxmlformats.org/officeDocument/2006/relationships/customXml" Target="../ink/ink7.xml"/><Relationship Id="rId2" Type="http://schemas.openxmlformats.org/officeDocument/2006/relationships/notesSlide" Target="../notesSlides/notesSlide9.xml"/><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24.xml"/><Relationship Id="rId6" Type="http://schemas.openxmlformats.org/officeDocument/2006/relationships/image" Target="../media/image21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23.png"/><Relationship Id="rId19" Type="http://schemas.openxmlformats.org/officeDocument/2006/relationships/customXml" Target="../ink/ink8.xml"/><Relationship Id="rId4" Type="http://schemas.microsoft.com/office/2007/relationships/hdphoto" Target="../media/hdphoto1.wdp"/><Relationship Id="rId9" Type="http://schemas.openxmlformats.org/officeDocument/2006/relationships/customXml" Target="../ink/ink3.xml"/><Relationship Id="rId14" Type="http://schemas.openxmlformats.org/officeDocument/2006/relationships/image" Target="../media/image25.png"/><Relationship Id="rId22" Type="http://schemas.openxmlformats.org/officeDocument/2006/relationships/image" Target="../media/image29.png"/><Relationship Id="rId35" Type="http://schemas.openxmlformats.org/officeDocument/2006/relationships/customXml" Target="../ink/ink11.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16.xml"/><Relationship Id="rId18" Type="http://schemas.openxmlformats.org/officeDocument/2006/relationships/image" Target="../media/image35.png"/><Relationship Id="rId3" Type="http://schemas.openxmlformats.org/officeDocument/2006/relationships/image" Target="../media/image22.png"/><Relationship Id="rId21" Type="http://schemas.openxmlformats.org/officeDocument/2006/relationships/customXml" Target="../ink/ink21.xml"/><Relationship Id="rId7" Type="http://schemas.openxmlformats.org/officeDocument/2006/relationships/customXml" Target="../ink/ink13.xml"/><Relationship Id="rId12" Type="http://schemas.openxmlformats.org/officeDocument/2006/relationships/image" Target="../media/image33.png"/><Relationship Id="rId17" Type="http://schemas.openxmlformats.org/officeDocument/2006/relationships/customXml" Target="../ink/ink19.xml"/><Relationship Id="rId2" Type="http://schemas.openxmlformats.org/officeDocument/2006/relationships/notesSlide" Target="../notesSlides/notesSlide10.xml"/><Relationship Id="rId16" Type="http://schemas.openxmlformats.org/officeDocument/2006/relationships/customXml" Target="../ink/ink18.xml"/><Relationship Id="rId20" Type="http://schemas.openxmlformats.org/officeDocument/2006/relationships/image" Target="../media/image36.png"/><Relationship Id="rId1" Type="http://schemas.openxmlformats.org/officeDocument/2006/relationships/slideLayout" Target="../slideLayouts/slideLayout24.xml"/><Relationship Id="rId6" Type="http://schemas.openxmlformats.org/officeDocument/2006/relationships/image" Target="../media/image30.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27.png"/><Relationship Id="rId19" Type="http://schemas.openxmlformats.org/officeDocument/2006/relationships/customXml" Target="../ink/ink20.xml"/><Relationship Id="rId4" Type="http://schemas.microsoft.com/office/2007/relationships/hdphoto" Target="../media/hdphoto1.wdp"/><Relationship Id="rId9" Type="http://schemas.openxmlformats.org/officeDocument/2006/relationships/customXml" Target="../ink/ink14.xml"/><Relationship Id="rId14" Type="http://schemas.openxmlformats.org/officeDocument/2006/relationships/image" Target="../media/image28.png"/><Relationship Id="rId22"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20.jp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a:off x="457200" y="991402"/>
            <a:ext cx="4942573" cy="3733833"/>
          </a:xfrm>
        </p:spPr>
        <p:txBody>
          <a:bodyPr/>
          <a:lstStyle/>
          <a:p>
            <a:r>
              <a:rPr lang="en-US" sz="4800" dirty="0">
                <a:latin typeface="Times New Roman" panose="02020603050405020304" pitchFamily="18" charset="0"/>
                <a:cs typeface="Times New Roman" panose="02020603050405020304" pitchFamily="18" charset="0"/>
              </a:rPr>
              <a:t>CITY CONNECT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CAR LOAN PROCESSING SYSTEMS</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80F3A9D2-9C77-EC75-841B-105D1C7EA46D}"/>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71353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9316483-0C44-FABC-EAA6-FCCC5F783F86}"/>
              </a:ext>
            </a:extLst>
          </p:cNvPr>
          <p:cNvSpPr>
            <a:spLocks noGrp="1"/>
          </p:cNvSpPr>
          <p:nvPr>
            <p:ph type="ftr" sz="quarter" idx="15"/>
          </p:nvPr>
        </p:nvSpPr>
        <p:spPr/>
        <p:txBody>
          <a:body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B32F6BBD-8BE9-928B-DFAB-DB6AEF9A9246}"/>
              </a:ext>
            </a:extLst>
          </p:cNvPr>
          <p:cNvSpPr>
            <a:spLocks noGrp="1"/>
          </p:cNvSpPr>
          <p:nvPr>
            <p:ph type="sldNum" sz="quarter" idx="16"/>
          </p:nvPr>
        </p:nvSpPr>
        <p:spPr/>
        <p:txBody>
          <a:bodyPr/>
          <a:lstStyle/>
          <a:p>
            <a:fld id="{38826FC0-333C-E549-9FA3-0EE43DF298A3}" type="slidenum">
              <a:rPr lang="en-US" smtClean="0"/>
              <a:pPr/>
              <a:t>10</a:t>
            </a:fld>
            <a:endParaRPr lang="en-US" dirty="0"/>
          </a:p>
        </p:txBody>
      </p:sp>
      <p:sp>
        <p:nvSpPr>
          <p:cNvPr id="7" name="TextBox 6">
            <a:extLst>
              <a:ext uri="{FF2B5EF4-FFF2-40B4-BE49-F238E27FC236}">
                <a16:creationId xmlns:a16="http://schemas.microsoft.com/office/drawing/2014/main" id="{8F41B67F-492C-7426-DB64-528A6240A401}"/>
              </a:ext>
            </a:extLst>
          </p:cNvPr>
          <p:cNvSpPr txBox="1"/>
          <p:nvPr/>
        </p:nvSpPr>
        <p:spPr>
          <a:xfrm>
            <a:off x="457200" y="1045528"/>
            <a:ext cx="6487160" cy="740357"/>
          </a:xfrm>
          <a:prstGeom prst="rect">
            <a:avLst/>
          </a:prstGeom>
          <a:noFill/>
        </p:spPr>
        <p:txBody>
          <a:bodyPr wrap="square" lIns="0" tIns="0" rIns="0" bIns="0" rtlCol="0">
            <a:noAutofit/>
          </a:bodyPr>
          <a:lstStyle/>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BRD 01 -  AISHWARYA NAGA SREEJA SURYA UPPALA </a:t>
            </a:r>
            <a:r>
              <a:rPr lang="en-US" b="1" dirty="0">
                <a:latin typeface="Times New Roman" panose="02020603050405020304" pitchFamily="18" charset="0"/>
                <a:cs typeface="Times New Roman" panose="02020603050405020304" pitchFamily="18" charset="0"/>
              </a:rPr>
              <a:t>(L)</a:t>
            </a: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                  (2372558)</a:t>
            </a:r>
          </a:p>
          <a:p>
            <a:pPr algn="just">
              <a:lnSpc>
                <a:spcPct val="110000"/>
              </a:lnSpc>
              <a:spcBef>
                <a:spcPts val="600"/>
              </a:spcBef>
              <a:spcAft>
                <a:spcPts val="0"/>
              </a:spcAft>
            </a:pPr>
            <a:endParaRPr lang="en-US" dirty="0">
              <a:latin typeface="Times New Roman" panose="02020603050405020304" pitchFamily="18" charset="0"/>
              <a:cs typeface="Times New Roman" panose="02020603050405020304" pitchFamily="18" charset="0"/>
            </a:endParaRP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BRD 02 -  ADVAIT RANE </a:t>
            </a: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                  (2372575)</a:t>
            </a:r>
          </a:p>
          <a:p>
            <a:pPr algn="just">
              <a:lnSpc>
                <a:spcPct val="110000"/>
              </a:lnSpc>
              <a:spcBef>
                <a:spcPts val="600"/>
              </a:spcBef>
              <a:spcAft>
                <a:spcPts val="0"/>
              </a:spcAft>
            </a:pPr>
            <a:endParaRPr lang="en-US" dirty="0">
              <a:latin typeface="Times New Roman" panose="02020603050405020304" pitchFamily="18" charset="0"/>
              <a:cs typeface="Times New Roman" panose="02020603050405020304" pitchFamily="18" charset="0"/>
            </a:endParaRP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BRD 03 -  REESHMA K R</a:t>
            </a: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                  (2372574)</a:t>
            </a:r>
          </a:p>
          <a:p>
            <a:pPr algn="just">
              <a:lnSpc>
                <a:spcPct val="110000"/>
              </a:lnSpc>
              <a:spcBef>
                <a:spcPts val="600"/>
              </a:spcBef>
              <a:spcAft>
                <a:spcPts val="0"/>
              </a:spcAft>
            </a:pPr>
            <a:endParaRPr lang="en-US" dirty="0">
              <a:latin typeface="Times New Roman" panose="02020603050405020304" pitchFamily="18" charset="0"/>
              <a:cs typeface="Times New Roman" panose="02020603050405020304" pitchFamily="18" charset="0"/>
            </a:endParaRP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BRD 04 -  ASHIK AHAMED H</a:t>
            </a: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                  (2372596)</a:t>
            </a:r>
          </a:p>
          <a:p>
            <a:pPr algn="just">
              <a:lnSpc>
                <a:spcPct val="110000"/>
              </a:lnSpc>
              <a:spcBef>
                <a:spcPts val="600"/>
              </a:spcBef>
              <a:spcAft>
                <a:spcPts val="0"/>
              </a:spcAft>
            </a:pPr>
            <a:endParaRPr lang="en-US" dirty="0">
              <a:latin typeface="Times New Roman" panose="02020603050405020304" pitchFamily="18" charset="0"/>
              <a:cs typeface="Times New Roman" panose="02020603050405020304" pitchFamily="18" charset="0"/>
            </a:endParaRP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BRD 05 -  HUSSAIN LOKHANDWALA </a:t>
            </a:r>
            <a:r>
              <a:rPr lang="en-US" b="1" dirty="0">
                <a:latin typeface="Times New Roman" panose="02020603050405020304" pitchFamily="18" charset="0"/>
                <a:cs typeface="Times New Roman" panose="02020603050405020304" pitchFamily="18" charset="0"/>
              </a:rPr>
              <a:t>(TL)</a:t>
            </a:r>
          </a:p>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                  (2372539)</a:t>
            </a:r>
          </a:p>
          <a:p>
            <a:pPr algn="just">
              <a:lnSpc>
                <a:spcPct val="110000"/>
              </a:lnSpc>
              <a:spcBef>
                <a:spcPts val="600"/>
              </a:spcBef>
              <a:spcAft>
                <a:spcPts val="0"/>
              </a:spcAft>
            </a:pPr>
            <a:endParaRPr lang="en-IN"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3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173E7-9382-3805-6C05-31AFAAC4A0CC}"/>
            </a:ext>
          </a:extLst>
        </p:cNvPr>
        <p:cNvGrpSpPr/>
        <p:nvPr/>
      </p:nvGrpSpPr>
      <p:grpSpPr>
        <a:xfrm>
          <a:off x="0" y="0"/>
          <a:ext cx="0" cy="0"/>
          <a:chOff x="0" y="0"/>
          <a:chExt cx="0" cy="0"/>
        </a:xfrm>
      </p:grpSpPr>
      <p:pic>
        <p:nvPicPr>
          <p:cNvPr id="8" name="Picture 7" descr="A set of colorful labels&#10;&#10;AI-generated content may be incorrect.">
            <a:extLst>
              <a:ext uri="{FF2B5EF4-FFF2-40B4-BE49-F238E27FC236}">
                <a16:creationId xmlns:a16="http://schemas.microsoft.com/office/drawing/2014/main" id="{7FC98E2D-816B-F832-4920-7677B19537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b="71815"/>
          <a:stretch/>
        </p:blipFill>
        <p:spPr>
          <a:xfrm>
            <a:off x="213360" y="853440"/>
            <a:ext cx="6413500" cy="1807633"/>
          </a:xfrm>
          <a:prstGeom prst="rect">
            <a:avLst/>
          </a:prstGeom>
        </p:spPr>
      </p:pic>
      <p:pic>
        <p:nvPicPr>
          <p:cNvPr id="10" name="Picture 9" descr="A set of colorful labels&#10;&#10;AI-generated content may be incorrect.">
            <a:extLst>
              <a:ext uri="{FF2B5EF4-FFF2-40B4-BE49-F238E27FC236}">
                <a16:creationId xmlns:a16="http://schemas.microsoft.com/office/drawing/2014/main" id="{38D0E3A3-8294-5727-3923-6A2C4F03CCA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b="71815"/>
          <a:stretch/>
        </p:blipFill>
        <p:spPr>
          <a:xfrm flipH="1">
            <a:off x="5082540" y="2604770"/>
            <a:ext cx="6604000" cy="1807633"/>
          </a:xfrm>
          <a:prstGeom prst="rect">
            <a:avLst/>
          </a:prstGeom>
        </p:spPr>
      </p:pic>
      <p:pic>
        <p:nvPicPr>
          <p:cNvPr id="11" name="Picture 10" descr="A set of colorful labels&#10;&#10;AI-generated content may be incorrect.">
            <a:extLst>
              <a:ext uri="{FF2B5EF4-FFF2-40B4-BE49-F238E27FC236}">
                <a16:creationId xmlns:a16="http://schemas.microsoft.com/office/drawing/2014/main" id="{21678E0F-7B80-1FAA-A084-A34905DFE5E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b="71815"/>
          <a:stretch/>
        </p:blipFill>
        <p:spPr>
          <a:xfrm>
            <a:off x="355600" y="4479714"/>
            <a:ext cx="6413500" cy="1807633"/>
          </a:xfrm>
          <a:prstGeom prst="rect">
            <a:avLst/>
          </a:prstGeom>
        </p:spPr>
      </p:pic>
      <p:grpSp>
        <p:nvGrpSpPr>
          <p:cNvPr id="17" name="Group 16">
            <a:extLst>
              <a:ext uri="{FF2B5EF4-FFF2-40B4-BE49-F238E27FC236}">
                <a16:creationId xmlns:a16="http://schemas.microsoft.com/office/drawing/2014/main" id="{55DBAA72-DA8E-95A3-A922-21C81B60A607}"/>
              </a:ext>
            </a:extLst>
          </p:cNvPr>
          <p:cNvGrpSpPr/>
          <p:nvPr/>
        </p:nvGrpSpPr>
        <p:grpSpPr>
          <a:xfrm>
            <a:off x="4714140" y="2650440"/>
            <a:ext cx="365400" cy="92880"/>
            <a:chOff x="4599840" y="1807160"/>
            <a:chExt cx="365400" cy="92880"/>
          </a:xfrm>
        </p:grpSpPr>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00255FA0-C0D5-EFB1-EAF1-F800CF5CED85}"/>
                    </a:ext>
                  </a:extLst>
                </p14:cNvPr>
                <p14:cNvContentPartPr/>
                <p14:nvPr/>
              </p14:nvContentPartPr>
              <p14:xfrm>
                <a:off x="4816920" y="1807160"/>
                <a:ext cx="49680" cy="92880"/>
              </p14:xfrm>
            </p:contentPart>
          </mc:Choice>
          <mc:Fallback xmlns="">
            <p:pic>
              <p:nvPicPr>
                <p:cNvPr id="15" name="Ink 14">
                  <a:extLst>
                    <a:ext uri="{FF2B5EF4-FFF2-40B4-BE49-F238E27FC236}">
                      <a16:creationId xmlns:a16="http://schemas.microsoft.com/office/drawing/2014/main" id="{00255FA0-C0D5-EFB1-EAF1-F800CF5CED85}"/>
                    </a:ext>
                  </a:extLst>
                </p:cNvPr>
                <p:cNvPicPr/>
                <p:nvPr/>
              </p:nvPicPr>
              <p:blipFill>
                <a:blip r:embed="rId6"/>
                <a:stretch>
                  <a:fillRect/>
                </a:stretch>
              </p:blipFill>
              <p:spPr>
                <a:xfrm>
                  <a:off x="4754280" y="1744160"/>
                  <a:ext cx="1753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7579B277-3BBE-1B64-257C-31F6F88685DC}"/>
                    </a:ext>
                  </a:extLst>
                </p14:cNvPr>
                <p14:cNvContentPartPr/>
                <p14:nvPr/>
              </p14:nvContentPartPr>
              <p14:xfrm>
                <a:off x="4599840" y="1807520"/>
                <a:ext cx="365400" cy="11880"/>
              </p14:xfrm>
            </p:contentPart>
          </mc:Choice>
          <mc:Fallback xmlns="">
            <p:pic>
              <p:nvPicPr>
                <p:cNvPr id="16" name="Ink 15">
                  <a:extLst>
                    <a:ext uri="{FF2B5EF4-FFF2-40B4-BE49-F238E27FC236}">
                      <a16:creationId xmlns:a16="http://schemas.microsoft.com/office/drawing/2014/main" id="{7579B277-3BBE-1B64-257C-31F6F88685DC}"/>
                    </a:ext>
                  </a:extLst>
                </p:cNvPr>
                <p:cNvPicPr/>
                <p:nvPr/>
              </p:nvPicPr>
              <p:blipFill>
                <a:blip r:embed="rId8"/>
                <a:stretch>
                  <a:fillRect/>
                </a:stretch>
              </p:blipFill>
              <p:spPr>
                <a:xfrm>
                  <a:off x="4536840" y="1744880"/>
                  <a:ext cx="491040" cy="13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F2A425C-B486-CA81-8643-F3841C14741C}"/>
                  </a:ext>
                </a:extLst>
              </p14:cNvPr>
              <p14:cNvContentPartPr/>
              <p14:nvPr/>
            </p14:nvContentPartPr>
            <p14:xfrm>
              <a:off x="6676780" y="4345380"/>
              <a:ext cx="437760" cy="360"/>
            </p14:xfrm>
          </p:contentPart>
        </mc:Choice>
        <mc:Fallback xmlns="">
          <p:pic>
            <p:nvPicPr>
              <p:cNvPr id="18" name="Ink 17">
                <a:extLst>
                  <a:ext uri="{FF2B5EF4-FFF2-40B4-BE49-F238E27FC236}">
                    <a16:creationId xmlns:a16="http://schemas.microsoft.com/office/drawing/2014/main" id="{9F2A425C-B486-CA81-8643-F3841C14741C}"/>
                  </a:ext>
                </a:extLst>
              </p:cNvPr>
              <p:cNvPicPr/>
              <p:nvPr/>
            </p:nvPicPr>
            <p:blipFill>
              <a:blip r:embed="rId10"/>
              <a:stretch>
                <a:fillRect/>
              </a:stretch>
            </p:blipFill>
            <p:spPr>
              <a:xfrm>
                <a:off x="6613780" y="4282380"/>
                <a:ext cx="563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6572440F-74E4-D401-01C4-8F2CDDDF0A8B}"/>
                  </a:ext>
                </a:extLst>
              </p14:cNvPr>
              <p14:cNvContentPartPr/>
              <p14:nvPr/>
            </p14:nvContentPartPr>
            <p14:xfrm>
              <a:off x="4868740" y="6298280"/>
              <a:ext cx="387000" cy="31680"/>
            </p14:xfrm>
          </p:contentPart>
        </mc:Choice>
        <mc:Fallback xmlns="">
          <p:pic>
            <p:nvPicPr>
              <p:cNvPr id="20" name="Ink 19">
                <a:extLst>
                  <a:ext uri="{FF2B5EF4-FFF2-40B4-BE49-F238E27FC236}">
                    <a16:creationId xmlns:a16="http://schemas.microsoft.com/office/drawing/2014/main" id="{6572440F-74E4-D401-01C4-8F2CDDDF0A8B}"/>
                  </a:ext>
                </a:extLst>
              </p:cNvPr>
              <p:cNvPicPr/>
              <p:nvPr/>
            </p:nvPicPr>
            <p:blipFill>
              <a:blip r:embed="rId12"/>
              <a:stretch>
                <a:fillRect/>
              </a:stretch>
            </p:blipFill>
            <p:spPr>
              <a:xfrm>
                <a:off x="4805681" y="6235280"/>
                <a:ext cx="512757" cy="157320"/>
              </a:xfrm>
              <a:prstGeom prst="rect">
                <a:avLst/>
              </a:prstGeom>
            </p:spPr>
          </p:pic>
        </mc:Fallback>
      </mc:AlternateContent>
      <p:sp>
        <p:nvSpPr>
          <p:cNvPr id="22" name="TextBox 21">
            <a:extLst>
              <a:ext uri="{FF2B5EF4-FFF2-40B4-BE49-F238E27FC236}">
                <a16:creationId xmlns:a16="http://schemas.microsoft.com/office/drawing/2014/main" id="{D004B4CA-117E-0FE6-E88D-EAFC4AB70681}"/>
              </a:ext>
            </a:extLst>
          </p:cNvPr>
          <p:cNvSpPr txBox="1"/>
          <p:nvPr/>
        </p:nvSpPr>
        <p:spPr>
          <a:xfrm>
            <a:off x="5910300" y="329433"/>
            <a:ext cx="674600" cy="627381"/>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endParaRPr lang="en-IN" sz="3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240BB8D7-ECD0-4E32-36E3-34C38355BBEC}"/>
                  </a:ext>
                </a:extLst>
              </p14:cNvPr>
              <p14:cNvContentPartPr/>
              <p14:nvPr/>
            </p14:nvContentPartPr>
            <p14:xfrm>
              <a:off x="4730880" y="1608040"/>
              <a:ext cx="371880" cy="509760"/>
            </p14:xfrm>
          </p:contentPart>
        </mc:Choice>
        <mc:Fallback xmlns="">
          <p:pic>
            <p:nvPicPr>
              <p:cNvPr id="23" name="Ink 22">
                <a:extLst>
                  <a:ext uri="{FF2B5EF4-FFF2-40B4-BE49-F238E27FC236}">
                    <a16:creationId xmlns:a16="http://schemas.microsoft.com/office/drawing/2014/main" id="{240BB8D7-ECD0-4E32-36E3-34C38355BBEC}"/>
                  </a:ext>
                </a:extLst>
              </p:cNvPr>
              <p:cNvPicPr/>
              <p:nvPr/>
            </p:nvPicPr>
            <p:blipFill>
              <a:blip r:embed="rId14"/>
              <a:stretch>
                <a:fillRect/>
              </a:stretch>
            </p:blipFill>
            <p:spPr>
              <a:xfrm>
                <a:off x="4667941" y="1545040"/>
                <a:ext cx="497398"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73B2F8D3-3D72-673C-DF34-2785FDC0840A}"/>
                  </a:ext>
                </a:extLst>
              </p14:cNvPr>
              <p14:cNvContentPartPr/>
              <p14:nvPr/>
            </p14:nvContentPartPr>
            <p14:xfrm>
              <a:off x="6694600" y="3342460"/>
              <a:ext cx="306720" cy="537480"/>
            </p14:xfrm>
          </p:contentPart>
        </mc:Choice>
        <mc:Fallback xmlns="">
          <p:pic>
            <p:nvPicPr>
              <p:cNvPr id="24" name="Ink 23">
                <a:extLst>
                  <a:ext uri="{FF2B5EF4-FFF2-40B4-BE49-F238E27FC236}">
                    <a16:creationId xmlns:a16="http://schemas.microsoft.com/office/drawing/2014/main" id="{73B2F8D3-3D72-673C-DF34-2785FDC0840A}"/>
                  </a:ext>
                </a:extLst>
              </p:cNvPr>
              <p:cNvPicPr/>
              <p:nvPr/>
            </p:nvPicPr>
            <p:blipFill>
              <a:blip r:embed="rId16"/>
              <a:stretch>
                <a:fillRect/>
              </a:stretch>
            </p:blipFill>
            <p:spPr>
              <a:xfrm>
                <a:off x="6631600" y="3279418"/>
                <a:ext cx="432360" cy="66320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D85FC93B-7C73-FE23-39FC-0E223DB885E8}"/>
                  </a:ext>
                </a:extLst>
              </p14:cNvPr>
              <p14:cNvContentPartPr/>
              <p14:nvPr/>
            </p14:nvContentPartPr>
            <p14:xfrm>
              <a:off x="4886828" y="5228543"/>
              <a:ext cx="325080" cy="537840"/>
            </p14:xfrm>
          </p:contentPart>
        </mc:Choice>
        <mc:Fallback xmlns="">
          <p:pic>
            <p:nvPicPr>
              <p:cNvPr id="26" name="Ink 25">
                <a:extLst>
                  <a:ext uri="{FF2B5EF4-FFF2-40B4-BE49-F238E27FC236}">
                    <a16:creationId xmlns:a16="http://schemas.microsoft.com/office/drawing/2014/main" id="{D85FC93B-7C73-FE23-39FC-0E223DB885E8}"/>
                  </a:ext>
                </a:extLst>
              </p:cNvPr>
              <p:cNvPicPr/>
              <p:nvPr/>
            </p:nvPicPr>
            <p:blipFill>
              <a:blip r:embed="rId18"/>
              <a:stretch>
                <a:fillRect/>
              </a:stretch>
            </p:blipFill>
            <p:spPr>
              <a:xfrm>
                <a:off x="4823828" y="5165543"/>
                <a:ext cx="45072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94AFC1F5-BBB1-CB08-919E-1615673ECCCD}"/>
                  </a:ext>
                </a:extLst>
              </p14:cNvPr>
              <p14:cNvContentPartPr/>
              <p14:nvPr/>
            </p14:nvContentPartPr>
            <p14:xfrm>
              <a:off x="6613520" y="4292440"/>
              <a:ext cx="360" cy="360"/>
            </p14:xfrm>
          </p:contentPart>
        </mc:Choice>
        <mc:Fallback xmlns="">
          <p:pic>
            <p:nvPicPr>
              <p:cNvPr id="28" name="Ink 27">
                <a:extLst>
                  <a:ext uri="{FF2B5EF4-FFF2-40B4-BE49-F238E27FC236}">
                    <a16:creationId xmlns:a16="http://schemas.microsoft.com/office/drawing/2014/main" id="{94AFC1F5-BBB1-CB08-919E-1615673ECCCD}"/>
                  </a:ext>
                </a:extLst>
              </p:cNvPr>
              <p:cNvPicPr/>
              <p:nvPr/>
            </p:nvPicPr>
            <p:blipFill>
              <a:blip r:embed="rId20"/>
              <a:stretch>
                <a:fillRect/>
              </a:stretch>
            </p:blipFill>
            <p:spPr>
              <a:xfrm>
                <a:off x="6550520" y="42294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C308F8E7-74D8-4326-31AB-5A686D323CE6}"/>
                  </a:ext>
                </a:extLst>
              </p14:cNvPr>
              <p14:cNvContentPartPr/>
              <p14:nvPr/>
            </p14:nvContentPartPr>
            <p14:xfrm>
              <a:off x="2130700" y="1563400"/>
              <a:ext cx="1956600" cy="539640"/>
            </p14:xfrm>
          </p:contentPart>
        </mc:Choice>
        <mc:Fallback xmlns="">
          <p:pic>
            <p:nvPicPr>
              <p:cNvPr id="34" name="Ink 33">
                <a:extLst>
                  <a:ext uri="{FF2B5EF4-FFF2-40B4-BE49-F238E27FC236}">
                    <a16:creationId xmlns:a16="http://schemas.microsoft.com/office/drawing/2014/main" id="{C308F8E7-74D8-4326-31AB-5A686D323CE6}"/>
                  </a:ext>
                </a:extLst>
              </p:cNvPr>
              <p:cNvPicPr/>
              <p:nvPr/>
            </p:nvPicPr>
            <p:blipFill>
              <a:blip r:embed="rId22"/>
              <a:stretch>
                <a:fillRect/>
              </a:stretch>
            </p:blipFill>
            <p:spPr>
              <a:xfrm>
                <a:off x="2067700" y="1500400"/>
                <a:ext cx="2082240" cy="665280"/>
              </a:xfrm>
              <a:prstGeom prst="rect">
                <a:avLst/>
              </a:prstGeom>
            </p:spPr>
          </p:pic>
        </mc:Fallback>
      </mc:AlternateContent>
      <p:grpSp>
        <p:nvGrpSpPr>
          <p:cNvPr id="37" name="Group 36">
            <a:extLst>
              <a:ext uri="{FF2B5EF4-FFF2-40B4-BE49-F238E27FC236}">
                <a16:creationId xmlns:a16="http://schemas.microsoft.com/office/drawing/2014/main" id="{3038AF1E-51E1-53D7-8984-FD0D6DE45B76}"/>
              </a:ext>
            </a:extLst>
          </p:cNvPr>
          <p:cNvGrpSpPr/>
          <p:nvPr/>
        </p:nvGrpSpPr>
        <p:grpSpPr>
          <a:xfrm>
            <a:off x="2938900" y="1991080"/>
            <a:ext cx="613440" cy="203400"/>
            <a:chOff x="2824600" y="1147800"/>
            <a:chExt cx="613440" cy="203400"/>
          </a:xfrm>
        </p:grpSpPr>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9B9435DC-2C37-C5F9-3F35-FE19F2DA15B5}"/>
                    </a:ext>
                  </a:extLst>
                </p14:cNvPr>
                <p14:cNvContentPartPr/>
                <p14:nvPr/>
              </p14:nvContentPartPr>
              <p14:xfrm>
                <a:off x="2907040" y="1283880"/>
                <a:ext cx="531000" cy="67320"/>
              </p14:xfrm>
            </p:contentPart>
          </mc:Choice>
          <mc:Fallback xmlns="">
            <p:pic>
              <p:nvPicPr>
                <p:cNvPr id="35" name="Ink 34">
                  <a:extLst>
                    <a:ext uri="{FF2B5EF4-FFF2-40B4-BE49-F238E27FC236}">
                      <a16:creationId xmlns:a16="http://schemas.microsoft.com/office/drawing/2014/main" id="{9B9435DC-2C37-C5F9-3F35-FE19F2DA15B5}"/>
                    </a:ext>
                  </a:extLst>
                </p:cNvPr>
                <p:cNvPicPr/>
                <p:nvPr/>
              </p:nvPicPr>
              <p:blipFill>
                <a:blip r:embed="rId34"/>
                <a:stretch>
                  <a:fillRect/>
                </a:stretch>
              </p:blipFill>
              <p:spPr>
                <a:xfrm>
                  <a:off x="2844400" y="1221240"/>
                  <a:ext cx="6566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186C63BB-D8CE-8E69-5BBB-C0B7A94C8A31}"/>
                    </a:ext>
                  </a:extLst>
                </p14:cNvPr>
                <p14:cNvContentPartPr/>
                <p14:nvPr/>
              </p14:nvContentPartPr>
              <p14:xfrm>
                <a:off x="2824600" y="1147800"/>
                <a:ext cx="360" cy="360"/>
              </p14:xfrm>
            </p:contentPart>
          </mc:Choice>
          <mc:Fallback xmlns="">
            <p:pic>
              <p:nvPicPr>
                <p:cNvPr id="36" name="Ink 35">
                  <a:extLst>
                    <a:ext uri="{FF2B5EF4-FFF2-40B4-BE49-F238E27FC236}">
                      <a16:creationId xmlns:a16="http://schemas.microsoft.com/office/drawing/2014/main" id="{186C63BB-D8CE-8E69-5BBB-C0B7A94C8A31}"/>
                    </a:ext>
                  </a:extLst>
                </p:cNvPr>
                <p:cNvPicPr/>
                <p:nvPr/>
              </p:nvPicPr>
              <p:blipFill>
                <a:blip r:embed="rId26"/>
                <a:stretch>
                  <a:fillRect/>
                </a:stretch>
              </p:blipFill>
              <p:spPr>
                <a:xfrm>
                  <a:off x="2761600" y="1085160"/>
                  <a:ext cx="126000" cy="126000"/>
                </a:xfrm>
                <a:prstGeom prst="rect">
                  <a:avLst/>
                </a:prstGeom>
              </p:spPr>
            </p:pic>
          </mc:Fallback>
        </mc:AlternateContent>
      </p:grpSp>
      <p:sp>
        <p:nvSpPr>
          <p:cNvPr id="38" name="Flowchart: Process 37">
            <a:extLst>
              <a:ext uri="{FF2B5EF4-FFF2-40B4-BE49-F238E27FC236}">
                <a16:creationId xmlns:a16="http://schemas.microsoft.com/office/drawing/2014/main" id="{C58CB11D-6E74-4AF7-D613-30DC583F1ACF}"/>
              </a:ext>
            </a:extLst>
          </p:cNvPr>
          <p:cNvSpPr/>
          <p:nvPr/>
        </p:nvSpPr>
        <p:spPr>
          <a:xfrm>
            <a:off x="7581900" y="3416300"/>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0" name="Flowchart: Process 39">
            <a:extLst>
              <a:ext uri="{FF2B5EF4-FFF2-40B4-BE49-F238E27FC236}">
                <a16:creationId xmlns:a16="http://schemas.microsoft.com/office/drawing/2014/main" id="{340B71CA-39E4-64EB-CBF1-CA622F4C0F9D}"/>
              </a:ext>
            </a:extLst>
          </p:cNvPr>
          <p:cNvSpPr/>
          <p:nvPr/>
        </p:nvSpPr>
        <p:spPr>
          <a:xfrm>
            <a:off x="2026960" y="5228543"/>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54EEDD9A-574A-868E-2759-6B0A0260C1E9}"/>
              </a:ext>
            </a:extLst>
          </p:cNvPr>
          <p:cNvSpPr txBox="1"/>
          <p:nvPr/>
        </p:nvSpPr>
        <p:spPr>
          <a:xfrm>
            <a:off x="4764870" y="1542629"/>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1000" b="1" dirty="0">
                <a:latin typeface="Times New Roman" panose="02020603050405020304" pitchFamily="18" charset="0"/>
                <a:cs typeface="Times New Roman" panose="02020603050405020304" pitchFamily="18" charset="0"/>
              </a:rPr>
              <a:t>BRD</a:t>
            </a:r>
          </a:p>
          <a:p>
            <a:pPr algn="l">
              <a:lnSpc>
                <a:spcPct val="110000"/>
              </a:lnSpc>
              <a:spcBef>
                <a:spcPts val="600"/>
              </a:spcBef>
              <a:spcAft>
                <a:spcPts val="0"/>
              </a:spcAft>
            </a:pPr>
            <a:endParaRPr lang="en-IN" sz="32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989EE801-34AF-DCCC-5345-C953AFFB8BFA}"/>
              </a:ext>
            </a:extLst>
          </p:cNvPr>
          <p:cNvSpPr txBox="1"/>
          <p:nvPr/>
        </p:nvSpPr>
        <p:spPr>
          <a:xfrm>
            <a:off x="4674455" y="1680600"/>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3200" dirty="0">
                <a:latin typeface="Times New Roman" panose="02020603050405020304" pitchFamily="18" charset="0"/>
                <a:cs typeface="Times New Roman" panose="02020603050405020304" pitchFamily="18" charset="0"/>
              </a:rPr>
              <a:t>01</a:t>
            </a:r>
          </a:p>
        </p:txBody>
      </p:sp>
      <p:sp>
        <p:nvSpPr>
          <p:cNvPr id="46" name="TextBox 45">
            <a:extLst>
              <a:ext uri="{FF2B5EF4-FFF2-40B4-BE49-F238E27FC236}">
                <a16:creationId xmlns:a16="http://schemas.microsoft.com/office/drawing/2014/main" id="{6769BA91-A5CC-3985-8D34-501F6C328A95}"/>
              </a:ext>
            </a:extLst>
          </p:cNvPr>
          <p:cNvSpPr txBox="1"/>
          <p:nvPr/>
        </p:nvSpPr>
        <p:spPr>
          <a:xfrm>
            <a:off x="6735660" y="3270700"/>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1000" b="1" dirty="0">
                <a:latin typeface="Times New Roman" panose="02020603050405020304" pitchFamily="18" charset="0"/>
                <a:cs typeface="Times New Roman" panose="02020603050405020304" pitchFamily="18" charset="0"/>
              </a:rPr>
              <a:t>BRD</a:t>
            </a:r>
          </a:p>
          <a:p>
            <a:pPr algn="l">
              <a:lnSpc>
                <a:spcPct val="110000"/>
              </a:lnSpc>
              <a:spcBef>
                <a:spcPts val="600"/>
              </a:spcBef>
              <a:spcAft>
                <a:spcPts val="0"/>
              </a:spcAft>
            </a:pPr>
            <a:endParaRPr lang="en-IN" sz="3200" b="1"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0FC45896-FFC9-F94B-BF2D-735ED760C690}"/>
              </a:ext>
            </a:extLst>
          </p:cNvPr>
          <p:cNvSpPr txBox="1"/>
          <p:nvPr/>
        </p:nvSpPr>
        <p:spPr>
          <a:xfrm>
            <a:off x="6616700" y="3456031"/>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3200" dirty="0">
                <a:latin typeface="Times New Roman" panose="02020603050405020304" pitchFamily="18" charset="0"/>
                <a:cs typeface="Times New Roman" panose="02020603050405020304" pitchFamily="18" charset="0"/>
              </a:rPr>
              <a:t>02</a:t>
            </a:r>
          </a:p>
        </p:txBody>
      </p:sp>
      <p:sp>
        <p:nvSpPr>
          <p:cNvPr id="48" name="TextBox 47">
            <a:extLst>
              <a:ext uri="{FF2B5EF4-FFF2-40B4-BE49-F238E27FC236}">
                <a16:creationId xmlns:a16="http://schemas.microsoft.com/office/drawing/2014/main" id="{88345160-3C80-27A0-6860-6C74DD4147B6}"/>
              </a:ext>
            </a:extLst>
          </p:cNvPr>
          <p:cNvSpPr txBox="1"/>
          <p:nvPr/>
        </p:nvSpPr>
        <p:spPr>
          <a:xfrm>
            <a:off x="4797772" y="5386957"/>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3200" dirty="0">
                <a:latin typeface="Times New Roman" panose="02020603050405020304" pitchFamily="18" charset="0"/>
                <a:cs typeface="Times New Roman" panose="02020603050405020304" pitchFamily="18" charset="0"/>
              </a:rPr>
              <a:t>03</a:t>
            </a:r>
          </a:p>
        </p:txBody>
      </p:sp>
      <p:sp>
        <p:nvSpPr>
          <p:cNvPr id="49" name="TextBox 48">
            <a:extLst>
              <a:ext uri="{FF2B5EF4-FFF2-40B4-BE49-F238E27FC236}">
                <a16:creationId xmlns:a16="http://schemas.microsoft.com/office/drawing/2014/main" id="{81337987-4BAC-0C43-E853-0141EC648237}"/>
              </a:ext>
            </a:extLst>
          </p:cNvPr>
          <p:cNvSpPr txBox="1"/>
          <p:nvPr/>
        </p:nvSpPr>
        <p:spPr>
          <a:xfrm>
            <a:off x="4916278" y="5197264"/>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1000" b="1" dirty="0">
                <a:latin typeface="Times New Roman" panose="02020603050405020304" pitchFamily="18" charset="0"/>
                <a:cs typeface="Times New Roman" panose="02020603050405020304" pitchFamily="18" charset="0"/>
              </a:rPr>
              <a:t>BRD</a:t>
            </a:r>
          </a:p>
          <a:p>
            <a:pPr algn="l">
              <a:lnSpc>
                <a:spcPct val="110000"/>
              </a:lnSpc>
              <a:spcBef>
                <a:spcPts val="600"/>
              </a:spcBef>
              <a:spcAft>
                <a:spcPts val="0"/>
              </a:spcAft>
            </a:pPr>
            <a:endParaRPr lang="en-IN" sz="3200" b="1"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CD18145E-77F5-BD10-241F-B9DA7207C775}"/>
              </a:ext>
            </a:extLst>
          </p:cNvPr>
          <p:cNvSpPr txBox="1"/>
          <p:nvPr/>
        </p:nvSpPr>
        <p:spPr>
          <a:xfrm>
            <a:off x="1804810" y="448628"/>
            <a:ext cx="2268180" cy="740357"/>
          </a:xfrm>
          <a:prstGeom prst="rect">
            <a:avLst/>
          </a:prstGeom>
          <a:noFill/>
        </p:spPr>
        <p:txBody>
          <a:bodyPr wrap="square" lIns="0" tIns="0" rIns="0" bIns="0" rtlCol="0">
            <a:noAutofit/>
          </a:bodyPr>
          <a:lstStyle/>
          <a:p>
            <a:pPr algn="just">
              <a:lnSpc>
                <a:spcPct val="110000"/>
              </a:lnSpc>
              <a:spcBef>
                <a:spcPts val="600"/>
              </a:spcBef>
              <a:spcAft>
                <a:spcPts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Load applicant and car loan details into the bank’s database to ensure accurate loan processing and data integrity.</a:t>
            </a:r>
            <a:endParaRPr lang="en-IN" dirty="0" err="1">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DEAB9177-B226-F446-6117-8B39D7AD9571}"/>
              </a:ext>
            </a:extLst>
          </p:cNvPr>
          <p:cNvSpPr txBox="1"/>
          <p:nvPr/>
        </p:nvSpPr>
        <p:spPr>
          <a:xfrm>
            <a:off x="7748975" y="1825481"/>
            <a:ext cx="2268180" cy="740357"/>
          </a:xfrm>
          <a:prstGeom prst="rect">
            <a:avLst/>
          </a:prstGeom>
          <a:noFill/>
        </p:spPr>
        <p:txBody>
          <a:bodyPr wrap="square" lIns="0" tIns="0" rIns="0" bIns="0" rtlCol="0">
            <a:noAutofit/>
          </a:bodyPr>
          <a:lstStyle/>
          <a:p>
            <a:pPr algn="just">
              <a:lnSpc>
                <a:spcPct val="110000"/>
              </a:lnSpc>
              <a:spcBef>
                <a:spcPts val="600"/>
              </a:spcBef>
              <a:spcAft>
                <a:spcPts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Update the bank's database monthly with car loan repayment details from collection agencies and CITY CONNECT Bank, ensuring data accuracy.</a:t>
            </a:r>
            <a:endParaRPr lang="en-IN" dirty="0" err="1">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A3C606CC-09E5-2FF9-40C9-6394F9B0B5D7}"/>
              </a:ext>
            </a:extLst>
          </p:cNvPr>
          <p:cNvSpPr txBox="1"/>
          <p:nvPr/>
        </p:nvSpPr>
        <p:spPr>
          <a:xfrm>
            <a:off x="1974910" y="4027288"/>
            <a:ext cx="2268180" cy="740357"/>
          </a:xfrm>
          <a:prstGeom prst="rect">
            <a:avLst/>
          </a:prstGeom>
          <a:noFill/>
        </p:spPr>
        <p:txBody>
          <a:bodyPr wrap="square" lIns="0" tIns="0" rIns="0" bIns="0" rtlCol="0">
            <a:noAutofit/>
          </a:bodyPr>
          <a:lstStyle/>
          <a:p>
            <a:pPr algn="just">
              <a:lnSpc>
                <a:spcPct val="110000"/>
              </a:lnSpc>
              <a:spcBef>
                <a:spcPts val="600"/>
              </a:spcBef>
              <a:spcAft>
                <a:spcPts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Generate a daily report listing car loans with missed repayments to monitor overdue accounts and take necessary actions.</a:t>
            </a:r>
            <a:endParaRPr lang="en-IN" dirty="0" err="1">
              <a:latin typeface="Times New Roman" panose="02020603050405020304" pitchFamily="18" charset="0"/>
              <a:cs typeface="Times New Roman" panose="02020603050405020304" pitchFamily="18" charset="0"/>
            </a:endParaRPr>
          </a:p>
        </p:txBody>
      </p:sp>
      <p:sp>
        <p:nvSpPr>
          <p:cNvPr id="62" name="Footer Placeholder 2">
            <a:extLst>
              <a:ext uri="{FF2B5EF4-FFF2-40B4-BE49-F238E27FC236}">
                <a16:creationId xmlns:a16="http://schemas.microsoft.com/office/drawing/2014/main" id="{49EC7DFD-A60E-8685-6406-83337E635C9D}"/>
              </a:ext>
            </a:extLst>
          </p:cNvPr>
          <p:cNvSpPr txBox="1">
            <a:spLocks/>
          </p:cNvSpPr>
          <p:nvPr/>
        </p:nvSpPr>
        <p:spPr>
          <a:xfrm>
            <a:off x="967238" y="6548320"/>
            <a:ext cx="4231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latin typeface="Times New Roman" panose="02020603050405020304" pitchFamily="18" charset="0"/>
                <a:cs typeface="Times New Roman" panose="02020603050405020304" pitchFamily="18" charset="0"/>
              </a:rPr>
              <a:t>© 2025–2027 Cognizant | Private</a:t>
            </a:r>
          </a:p>
        </p:txBody>
      </p:sp>
      <p:sp>
        <p:nvSpPr>
          <p:cNvPr id="64" name="TextBox 63">
            <a:extLst>
              <a:ext uri="{FF2B5EF4-FFF2-40B4-BE49-F238E27FC236}">
                <a16:creationId xmlns:a16="http://schemas.microsoft.com/office/drawing/2014/main" id="{2A3C38FE-72F6-6510-991E-F3672E34F47B}"/>
              </a:ext>
            </a:extLst>
          </p:cNvPr>
          <p:cNvSpPr txBox="1"/>
          <p:nvPr/>
        </p:nvSpPr>
        <p:spPr>
          <a:xfrm>
            <a:off x="390040" y="6560014"/>
            <a:ext cx="6096000" cy="200055"/>
          </a:xfrm>
          <a:prstGeom prst="rect">
            <a:avLst/>
          </a:prstGeom>
          <a:noFill/>
        </p:spPr>
        <p:txBody>
          <a:bodyPr wrap="square">
            <a:spAutoFit/>
          </a:bodyPr>
          <a:lstStyle/>
          <a:p>
            <a:fld id="{38826FC0-333C-E549-9FA3-0EE43DF298A3}" type="slidenum">
              <a:rPr lang="en-US" sz="700" smtClean="0">
                <a:latin typeface="Times New Roman" panose="02020603050405020304" pitchFamily="18" charset="0"/>
                <a:cs typeface="Times New Roman" panose="02020603050405020304" pitchFamily="18" charset="0"/>
              </a:rPr>
              <a:pPr/>
              <a:t>11</a:t>
            </a:fld>
            <a:endParaRPr lang="en-IN"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88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0"/>
                                        <p:tgtEl>
                                          <p:spTgt spid="55"/>
                                        </p:tgtEl>
                                      </p:cBhvr>
                                    </p:animEffect>
                                    <p:anim calcmode="lin" valueType="num">
                                      <p:cBhvr>
                                        <p:cTn id="18" dur="1000" fill="hold"/>
                                        <p:tgtEl>
                                          <p:spTgt spid="55"/>
                                        </p:tgtEl>
                                        <p:attrNameLst>
                                          <p:attrName>ppt_x</p:attrName>
                                        </p:attrNameLst>
                                      </p:cBhvr>
                                      <p:tavLst>
                                        <p:tav tm="0">
                                          <p:val>
                                            <p:strVal val="#ppt_x"/>
                                          </p:val>
                                        </p:tav>
                                        <p:tav tm="100000">
                                          <p:val>
                                            <p:strVal val="#ppt_x"/>
                                          </p:val>
                                        </p:tav>
                                      </p:tavLst>
                                    </p:anim>
                                    <p:anim calcmode="lin" valueType="num">
                                      <p:cBhvr>
                                        <p:cTn id="1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circle(in)">
                                      <p:cBhvr>
                                        <p:cTn id="24" dur="2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1000"/>
                                        <p:tgtEl>
                                          <p:spTgt spid="46"/>
                                        </p:tgtEl>
                                      </p:cBhvr>
                                    </p:animEffect>
                                    <p:anim calcmode="lin" valueType="num">
                                      <p:cBhvr>
                                        <p:cTn id="30" dur="1000" fill="hold"/>
                                        <p:tgtEl>
                                          <p:spTgt spid="46"/>
                                        </p:tgtEl>
                                        <p:attrNameLst>
                                          <p:attrName>ppt_x</p:attrName>
                                        </p:attrNameLst>
                                      </p:cBhvr>
                                      <p:tavLst>
                                        <p:tav tm="0">
                                          <p:val>
                                            <p:strVal val="#ppt_x"/>
                                          </p:val>
                                        </p:tav>
                                        <p:tav tm="100000">
                                          <p:val>
                                            <p:strVal val="#ppt_x"/>
                                          </p:val>
                                        </p:tav>
                                      </p:tavLst>
                                    </p:anim>
                                    <p:anim calcmode="lin" valueType="num">
                                      <p:cBhvr>
                                        <p:cTn id="31" dur="1000" fill="hold"/>
                                        <p:tgtEl>
                                          <p:spTgt spid="4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1000"/>
                                        <p:tgtEl>
                                          <p:spTgt spid="47"/>
                                        </p:tgtEl>
                                      </p:cBhvr>
                                    </p:animEffect>
                                    <p:anim calcmode="lin" valueType="num">
                                      <p:cBhvr>
                                        <p:cTn id="35" dur="1000" fill="hold"/>
                                        <p:tgtEl>
                                          <p:spTgt spid="47"/>
                                        </p:tgtEl>
                                        <p:attrNameLst>
                                          <p:attrName>ppt_x</p:attrName>
                                        </p:attrNameLst>
                                      </p:cBhvr>
                                      <p:tavLst>
                                        <p:tav tm="0">
                                          <p:val>
                                            <p:strVal val="#ppt_x"/>
                                          </p:val>
                                        </p:tav>
                                        <p:tav tm="100000">
                                          <p:val>
                                            <p:strVal val="#ppt_x"/>
                                          </p:val>
                                        </p:tav>
                                      </p:tavLst>
                                    </p:anim>
                                    <p:anim calcmode="lin" valueType="num">
                                      <p:cBhvr>
                                        <p:cTn id="36" dur="1000" fill="hold"/>
                                        <p:tgtEl>
                                          <p:spTgt spid="4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1000"/>
                                        <p:tgtEl>
                                          <p:spTgt spid="56"/>
                                        </p:tgtEl>
                                      </p:cBhvr>
                                    </p:animEffect>
                                    <p:anim calcmode="lin" valueType="num">
                                      <p:cBhvr>
                                        <p:cTn id="40" dur="1000" fill="hold"/>
                                        <p:tgtEl>
                                          <p:spTgt spid="56"/>
                                        </p:tgtEl>
                                        <p:attrNameLst>
                                          <p:attrName>ppt_x</p:attrName>
                                        </p:attrNameLst>
                                      </p:cBhvr>
                                      <p:tavLst>
                                        <p:tav tm="0">
                                          <p:val>
                                            <p:strVal val="#ppt_x"/>
                                          </p:val>
                                        </p:tav>
                                        <p:tav tm="100000">
                                          <p:val>
                                            <p:strVal val="#ppt_x"/>
                                          </p:val>
                                        </p:tav>
                                      </p:tavLst>
                                    </p:anim>
                                    <p:anim calcmode="lin" valueType="num">
                                      <p:cBhvr>
                                        <p:cTn id="4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circle(in)">
                                      <p:cBhvr>
                                        <p:cTn id="46" dur="20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anim calcmode="lin" valueType="num">
                                      <p:cBhvr>
                                        <p:cTn id="52" dur="1000" fill="hold"/>
                                        <p:tgtEl>
                                          <p:spTgt spid="49"/>
                                        </p:tgtEl>
                                        <p:attrNameLst>
                                          <p:attrName>ppt_x</p:attrName>
                                        </p:attrNameLst>
                                      </p:cBhvr>
                                      <p:tavLst>
                                        <p:tav tm="0">
                                          <p:val>
                                            <p:strVal val="#ppt_x"/>
                                          </p:val>
                                        </p:tav>
                                        <p:tav tm="100000">
                                          <p:val>
                                            <p:strVal val="#ppt_x"/>
                                          </p:val>
                                        </p:tav>
                                      </p:tavLst>
                                    </p:anim>
                                    <p:anim calcmode="lin" valueType="num">
                                      <p:cBhvr>
                                        <p:cTn id="53" dur="1000" fill="hold"/>
                                        <p:tgtEl>
                                          <p:spTgt spid="49"/>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1000"/>
                                        <p:tgtEl>
                                          <p:spTgt spid="48"/>
                                        </p:tgtEl>
                                      </p:cBhvr>
                                    </p:animEffect>
                                    <p:anim calcmode="lin" valueType="num">
                                      <p:cBhvr>
                                        <p:cTn id="57" dur="1000" fill="hold"/>
                                        <p:tgtEl>
                                          <p:spTgt spid="48"/>
                                        </p:tgtEl>
                                        <p:attrNameLst>
                                          <p:attrName>ppt_x</p:attrName>
                                        </p:attrNameLst>
                                      </p:cBhvr>
                                      <p:tavLst>
                                        <p:tav tm="0">
                                          <p:val>
                                            <p:strVal val="#ppt_x"/>
                                          </p:val>
                                        </p:tav>
                                        <p:tav tm="100000">
                                          <p:val>
                                            <p:strVal val="#ppt_x"/>
                                          </p:val>
                                        </p:tav>
                                      </p:tavLst>
                                    </p:anim>
                                    <p:anim calcmode="lin" valueType="num">
                                      <p:cBhvr>
                                        <p:cTn id="58" dur="1000" fill="hold"/>
                                        <p:tgtEl>
                                          <p:spTgt spid="4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1000"/>
                                        <p:tgtEl>
                                          <p:spTgt spid="59"/>
                                        </p:tgtEl>
                                      </p:cBhvr>
                                    </p:animEffect>
                                    <p:anim calcmode="lin" valueType="num">
                                      <p:cBhvr>
                                        <p:cTn id="62" dur="1000" fill="hold"/>
                                        <p:tgtEl>
                                          <p:spTgt spid="59"/>
                                        </p:tgtEl>
                                        <p:attrNameLst>
                                          <p:attrName>ppt_x</p:attrName>
                                        </p:attrNameLst>
                                      </p:cBhvr>
                                      <p:tavLst>
                                        <p:tav tm="0">
                                          <p:val>
                                            <p:strVal val="#ppt_x"/>
                                          </p:val>
                                        </p:tav>
                                        <p:tav tm="100000">
                                          <p:val>
                                            <p:strVal val="#ppt_x"/>
                                          </p:val>
                                        </p:tav>
                                      </p:tavLst>
                                    </p:anim>
                                    <p:anim calcmode="lin" valueType="num">
                                      <p:cBhvr>
                                        <p:cTn id="6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6" presetClass="entr" presetSubtype="16"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circle(in)">
                                      <p:cBhvr>
                                        <p:cTn id="68"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49" grpId="0"/>
      <p:bldP spid="55" grpId="0"/>
      <p:bldP spid="56"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D97D0-7083-2C81-21B2-A133D7710780}"/>
            </a:ext>
          </a:extLst>
        </p:cNvPr>
        <p:cNvGrpSpPr/>
        <p:nvPr/>
      </p:nvGrpSpPr>
      <p:grpSpPr>
        <a:xfrm>
          <a:off x="0" y="0"/>
          <a:ext cx="0" cy="0"/>
          <a:chOff x="0" y="0"/>
          <a:chExt cx="0" cy="0"/>
        </a:xfrm>
      </p:grpSpPr>
      <p:pic>
        <p:nvPicPr>
          <p:cNvPr id="12" name="Picture 11" descr="A set of colorful labels&#10;&#10;AI-generated content may be incorrect.">
            <a:extLst>
              <a:ext uri="{FF2B5EF4-FFF2-40B4-BE49-F238E27FC236}">
                <a16:creationId xmlns:a16="http://schemas.microsoft.com/office/drawing/2014/main" id="{AF9D9502-7073-7C2C-9A11-F385A569ACC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b="71815"/>
          <a:stretch/>
        </p:blipFill>
        <p:spPr>
          <a:xfrm flipH="1">
            <a:off x="5092700" y="1504526"/>
            <a:ext cx="6604000" cy="1807633"/>
          </a:xfrm>
          <a:prstGeom prst="rect">
            <a:avLst/>
          </a:prstGeom>
        </p:spPr>
      </p:pic>
      <p:pic>
        <p:nvPicPr>
          <p:cNvPr id="13" name="Picture 12" descr="A set of colorful labels&#10;&#10;AI-generated content may be incorrect.">
            <a:extLst>
              <a:ext uri="{FF2B5EF4-FFF2-40B4-BE49-F238E27FC236}">
                <a16:creationId xmlns:a16="http://schemas.microsoft.com/office/drawing/2014/main" id="{0B30D31C-8E3B-8832-CAE6-D069118994C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b="71815"/>
          <a:stretch/>
        </p:blipFill>
        <p:spPr>
          <a:xfrm>
            <a:off x="124460" y="3507740"/>
            <a:ext cx="6413500" cy="1807633"/>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FC9EE17D-E8D0-1D5B-6D34-02FE206536B6}"/>
                  </a:ext>
                </a:extLst>
              </p14:cNvPr>
              <p14:cNvContentPartPr/>
              <p14:nvPr/>
            </p14:nvContentPartPr>
            <p14:xfrm>
              <a:off x="6686940" y="5100400"/>
              <a:ext cx="417600" cy="360"/>
            </p14:xfrm>
          </p:contentPart>
        </mc:Choice>
        <mc:Fallback xmlns="">
          <p:pic>
            <p:nvPicPr>
              <p:cNvPr id="19" name="Ink 18">
                <a:extLst>
                  <a:ext uri="{FF2B5EF4-FFF2-40B4-BE49-F238E27FC236}">
                    <a16:creationId xmlns:a16="http://schemas.microsoft.com/office/drawing/2014/main" id="{FC9EE17D-E8D0-1D5B-6D34-02FE206536B6}"/>
                  </a:ext>
                </a:extLst>
              </p:cNvPr>
              <p:cNvPicPr/>
              <p:nvPr/>
            </p:nvPicPr>
            <p:blipFill>
              <a:blip r:embed="rId6"/>
              <a:stretch>
                <a:fillRect/>
              </a:stretch>
            </p:blipFill>
            <p:spPr>
              <a:xfrm>
                <a:off x="6623940" y="5037400"/>
                <a:ext cx="5432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12F0D643-7983-3269-B5FF-17ACE8948B73}"/>
                  </a:ext>
                </a:extLst>
              </p14:cNvPr>
              <p14:cNvContentPartPr/>
              <p14:nvPr/>
            </p14:nvContentPartPr>
            <p14:xfrm>
              <a:off x="4616220" y="6400720"/>
              <a:ext cx="385560" cy="2160"/>
            </p14:xfrm>
          </p:contentPart>
        </mc:Choice>
        <mc:Fallback xmlns="">
          <p:pic>
            <p:nvPicPr>
              <p:cNvPr id="21" name="Ink 20">
                <a:extLst>
                  <a:ext uri="{FF2B5EF4-FFF2-40B4-BE49-F238E27FC236}">
                    <a16:creationId xmlns:a16="http://schemas.microsoft.com/office/drawing/2014/main" id="{12F0D643-7983-3269-B5FF-17ACE8948B73}"/>
                  </a:ext>
                </a:extLst>
              </p:cNvPr>
              <p:cNvPicPr/>
              <p:nvPr/>
            </p:nvPicPr>
            <p:blipFill>
              <a:blip r:embed="rId8"/>
              <a:stretch>
                <a:fillRect/>
              </a:stretch>
            </p:blipFill>
            <p:spPr>
              <a:xfrm>
                <a:off x="4553220" y="6337720"/>
                <a:ext cx="5112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9EAF2133-FC1B-751E-1B6D-7D5617749637}"/>
                  </a:ext>
                </a:extLst>
              </p14:cNvPr>
              <p14:cNvContentPartPr/>
              <p14:nvPr/>
            </p14:nvContentPartPr>
            <p14:xfrm>
              <a:off x="4775068" y="2830783"/>
              <a:ext cx="325080" cy="537840"/>
            </p14:xfrm>
          </p:contentPart>
        </mc:Choice>
        <mc:Fallback xmlns="">
          <p:pic>
            <p:nvPicPr>
              <p:cNvPr id="26" name="Ink 25">
                <a:extLst>
                  <a:ext uri="{FF2B5EF4-FFF2-40B4-BE49-F238E27FC236}">
                    <a16:creationId xmlns:a16="http://schemas.microsoft.com/office/drawing/2014/main" id="{9EAF2133-FC1B-751E-1B6D-7D5617749637}"/>
                  </a:ext>
                </a:extLst>
              </p:cNvPr>
              <p:cNvPicPr/>
              <p:nvPr/>
            </p:nvPicPr>
            <p:blipFill>
              <a:blip r:embed="rId10"/>
              <a:stretch>
                <a:fillRect/>
              </a:stretch>
            </p:blipFill>
            <p:spPr>
              <a:xfrm>
                <a:off x="4712068" y="2767783"/>
                <a:ext cx="450720" cy="663480"/>
              </a:xfrm>
              <a:prstGeom prst="rect">
                <a:avLst/>
              </a:prstGeom>
            </p:spPr>
          </p:pic>
        </mc:Fallback>
      </mc:AlternateContent>
      <p:grpSp>
        <p:nvGrpSpPr>
          <p:cNvPr id="32" name="Group 31">
            <a:extLst>
              <a:ext uri="{FF2B5EF4-FFF2-40B4-BE49-F238E27FC236}">
                <a16:creationId xmlns:a16="http://schemas.microsoft.com/office/drawing/2014/main" id="{B1020C9D-E5A1-9E2A-2310-E51F7DB13541}"/>
              </a:ext>
            </a:extLst>
          </p:cNvPr>
          <p:cNvGrpSpPr/>
          <p:nvPr/>
        </p:nvGrpSpPr>
        <p:grpSpPr>
          <a:xfrm>
            <a:off x="6613520" y="2201560"/>
            <a:ext cx="488160" cy="620640"/>
            <a:chOff x="6499220" y="4010040"/>
            <a:chExt cx="488160" cy="620640"/>
          </a:xfrm>
        </p:grpSpPr>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98E6C92E-C570-3E0D-AC0A-E9835D310BA5}"/>
                    </a:ext>
                  </a:extLst>
                </p14:cNvPr>
                <p14:cNvContentPartPr/>
                <p14:nvPr/>
              </p14:nvContentPartPr>
              <p14:xfrm>
                <a:off x="6528740" y="4054680"/>
                <a:ext cx="458640" cy="576000"/>
              </p14:xfrm>
            </p:contentPart>
          </mc:Choice>
          <mc:Fallback xmlns="">
            <p:pic>
              <p:nvPicPr>
                <p:cNvPr id="27" name="Ink 26">
                  <a:extLst>
                    <a:ext uri="{FF2B5EF4-FFF2-40B4-BE49-F238E27FC236}">
                      <a16:creationId xmlns:a16="http://schemas.microsoft.com/office/drawing/2014/main" id="{98E6C92E-C570-3E0D-AC0A-E9835D310BA5}"/>
                    </a:ext>
                  </a:extLst>
                </p:cNvPr>
                <p:cNvPicPr/>
                <p:nvPr/>
              </p:nvPicPr>
              <p:blipFill>
                <a:blip r:embed="rId12"/>
                <a:stretch>
                  <a:fillRect/>
                </a:stretch>
              </p:blipFill>
              <p:spPr>
                <a:xfrm>
                  <a:off x="6465740" y="3991641"/>
                  <a:ext cx="584280" cy="70171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C24579B5-6D23-36B1-3187-B6D03C1D1E54}"/>
                    </a:ext>
                  </a:extLst>
                </p14:cNvPr>
                <p14:cNvContentPartPr/>
                <p14:nvPr/>
              </p14:nvContentPartPr>
              <p14:xfrm>
                <a:off x="6499220" y="4089240"/>
                <a:ext cx="360" cy="360"/>
              </p14:xfrm>
            </p:contentPart>
          </mc:Choice>
          <mc:Fallback xmlns="">
            <p:pic>
              <p:nvPicPr>
                <p:cNvPr id="28" name="Ink 27">
                  <a:extLst>
                    <a:ext uri="{FF2B5EF4-FFF2-40B4-BE49-F238E27FC236}">
                      <a16:creationId xmlns:a16="http://schemas.microsoft.com/office/drawing/2014/main" id="{C24579B5-6D23-36B1-3187-B6D03C1D1E54}"/>
                    </a:ext>
                  </a:extLst>
                </p:cNvPr>
                <p:cNvPicPr/>
                <p:nvPr/>
              </p:nvPicPr>
              <p:blipFill>
                <a:blip r:embed="rId14"/>
                <a:stretch>
                  <a:fillRect/>
                </a:stretch>
              </p:blipFill>
              <p:spPr>
                <a:xfrm>
                  <a:off x="6436220" y="40262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A671DEB9-0674-77CB-AB27-F590F43C5617}"/>
                    </a:ext>
                  </a:extLst>
                </p14:cNvPr>
                <p14:cNvContentPartPr/>
                <p14:nvPr/>
              </p14:nvContentPartPr>
              <p14:xfrm>
                <a:off x="6584900" y="4010040"/>
                <a:ext cx="360" cy="360"/>
              </p14:xfrm>
            </p:contentPart>
          </mc:Choice>
          <mc:Fallback xmlns="">
            <p:pic>
              <p:nvPicPr>
                <p:cNvPr id="30" name="Ink 29">
                  <a:extLst>
                    <a:ext uri="{FF2B5EF4-FFF2-40B4-BE49-F238E27FC236}">
                      <a16:creationId xmlns:a16="http://schemas.microsoft.com/office/drawing/2014/main" id="{A671DEB9-0674-77CB-AB27-F590F43C5617}"/>
                    </a:ext>
                  </a:extLst>
                </p:cNvPr>
                <p:cNvPicPr/>
                <p:nvPr/>
              </p:nvPicPr>
              <p:blipFill>
                <a:blip r:embed="rId14"/>
                <a:stretch>
                  <a:fillRect/>
                </a:stretch>
              </p:blipFill>
              <p:spPr>
                <a:xfrm>
                  <a:off x="6521900" y="39470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68506712-7E9E-77CC-91D2-0073ED94F3F1}"/>
                    </a:ext>
                  </a:extLst>
                </p14:cNvPr>
                <p14:cNvContentPartPr/>
                <p14:nvPr/>
              </p14:nvContentPartPr>
              <p14:xfrm>
                <a:off x="6584900" y="4010040"/>
                <a:ext cx="360" cy="360"/>
              </p14:xfrm>
            </p:contentPart>
          </mc:Choice>
          <mc:Fallback xmlns="">
            <p:pic>
              <p:nvPicPr>
                <p:cNvPr id="31" name="Ink 30">
                  <a:extLst>
                    <a:ext uri="{FF2B5EF4-FFF2-40B4-BE49-F238E27FC236}">
                      <a16:creationId xmlns:a16="http://schemas.microsoft.com/office/drawing/2014/main" id="{68506712-7E9E-77CC-91D2-0073ED94F3F1}"/>
                    </a:ext>
                  </a:extLst>
                </p:cNvPr>
                <p:cNvPicPr/>
                <p:nvPr/>
              </p:nvPicPr>
              <p:blipFill>
                <a:blip r:embed="rId14"/>
                <a:stretch>
                  <a:fillRect/>
                </a:stretch>
              </p:blipFill>
              <p:spPr>
                <a:xfrm>
                  <a:off x="6521900" y="394704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B9F85064-DED1-ECFB-7538-C46193FC1A5A}"/>
                  </a:ext>
                </a:extLst>
              </p14:cNvPr>
              <p14:cNvContentPartPr/>
              <p14:nvPr/>
            </p14:nvContentPartPr>
            <p14:xfrm>
              <a:off x="4645480" y="4253580"/>
              <a:ext cx="359280" cy="565920"/>
            </p14:xfrm>
          </p:contentPart>
        </mc:Choice>
        <mc:Fallback xmlns="">
          <p:pic>
            <p:nvPicPr>
              <p:cNvPr id="33" name="Ink 32">
                <a:extLst>
                  <a:ext uri="{FF2B5EF4-FFF2-40B4-BE49-F238E27FC236}">
                    <a16:creationId xmlns:a16="http://schemas.microsoft.com/office/drawing/2014/main" id="{B9F85064-DED1-ECFB-7538-C46193FC1A5A}"/>
                  </a:ext>
                </a:extLst>
              </p:cNvPr>
              <p:cNvPicPr/>
              <p:nvPr/>
            </p:nvPicPr>
            <p:blipFill>
              <a:blip r:embed="rId18"/>
              <a:stretch>
                <a:fillRect/>
              </a:stretch>
            </p:blipFill>
            <p:spPr>
              <a:xfrm>
                <a:off x="4582480" y="4190620"/>
                <a:ext cx="484920" cy="691480"/>
              </a:xfrm>
              <a:prstGeom prst="rect">
                <a:avLst/>
              </a:prstGeom>
            </p:spPr>
          </p:pic>
        </mc:Fallback>
      </mc:AlternateContent>
      <p:sp>
        <p:nvSpPr>
          <p:cNvPr id="38" name="Flowchart: Process 37">
            <a:extLst>
              <a:ext uri="{FF2B5EF4-FFF2-40B4-BE49-F238E27FC236}">
                <a16:creationId xmlns:a16="http://schemas.microsoft.com/office/drawing/2014/main" id="{17BB2744-3A07-7F7D-69AF-D3B93A27A5AD}"/>
              </a:ext>
            </a:extLst>
          </p:cNvPr>
          <p:cNvSpPr/>
          <p:nvPr/>
        </p:nvSpPr>
        <p:spPr>
          <a:xfrm>
            <a:off x="7592060" y="1478280"/>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9" name="Flowchart: Process 38">
            <a:extLst>
              <a:ext uri="{FF2B5EF4-FFF2-40B4-BE49-F238E27FC236}">
                <a16:creationId xmlns:a16="http://schemas.microsoft.com/office/drawing/2014/main" id="{4AEA9B0F-5EC7-54E1-DD95-1B858B42396E}"/>
              </a:ext>
            </a:extLst>
          </p:cNvPr>
          <p:cNvSpPr/>
          <p:nvPr/>
        </p:nvSpPr>
        <p:spPr>
          <a:xfrm>
            <a:off x="7606460" y="2246200"/>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0" name="Flowchart: Process 39">
            <a:extLst>
              <a:ext uri="{FF2B5EF4-FFF2-40B4-BE49-F238E27FC236}">
                <a16:creationId xmlns:a16="http://schemas.microsoft.com/office/drawing/2014/main" id="{4FC41DAE-6EFF-E91C-7A11-9C590BAB4A5A}"/>
              </a:ext>
            </a:extLst>
          </p:cNvPr>
          <p:cNvSpPr/>
          <p:nvPr/>
        </p:nvSpPr>
        <p:spPr>
          <a:xfrm>
            <a:off x="1915200" y="2830783"/>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1" name="Flowchart: Process 40">
            <a:extLst>
              <a:ext uri="{FF2B5EF4-FFF2-40B4-BE49-F238E27FC236}">
                <a16:creationId xmlns:a16="http://schemas.microsoft.com/office/drawing/2014/main" id="{147D8B60-769C-F238-F058-7B5D454892BD}"/>
              </a:ext>
            </a:extLst>
          </p:cNvPr>
          <p:cNvSpPr/>
          <p:nvPr/>
        </p:nvSpPr>
        <p:spPr>
          <a:xfrm>
            <a:off x="1829280" y="4248620"/>
            <a:ext cx="2268180" cy="603674"/>
          </a:xfrm>
          <a:prstGeom prst="flowChartProcess">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0B82FE9B-0BE0-E671-26E8-80A323CF02FF}"/>
              </a:ext>
            </a:extLst>
          </p:cNvPr>
          <p:cNvSpPr txBox="1"/>
          <p:nvPr/>
        </p:nvSpPr>
        <p:spPr>
          <a:xfrm>
            <a:off x="6757150" y="2180984"/>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1000" b="1" dirty="0">
                <a:latin typeface="Times New Roman" panose="02020603050405020304" pitchFamily="18" charset="0"/>
                <a:cs typeface="Times New Roman" panose="02020603050405020304" pitchFamily="18" charset="0"/>
              </a:rPr>
              <a:t>BRD</a:t>
            </a:r>
          </a:p>
          <a:p>
            <a:pPr algn="l">
              <a:lnSpc>
                <a:spcPct val="110000"/>
              </a:lnSpc>
              <a:spcBef>
                <a:spcPts val="600"/>
              </a:spcBef>
              <a:spcAft>
                <a:spcPts val="0"/>
              </a:spcAft>
            </a:pPr>
            <a:endParaRPr lang="en-IN" sz="3200" b="1"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D4A956A0-2240-8D0F-24A2-DFB3132D4C7C}"/>
              </a:ext>
            </a:extLst>
          </p:cNvPr>
          <p:cNvSpPr txBox="1"/>
          <p:nvPr/>
        </p:nvSpPr>
        <p:spPr>
          <a:xfrm>
            <a:off x="6666045" y="2374193"/>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3200" dirty="0">
                <a:latin typeface="Times New Roman" panose="02020603050405020304" pitchFamily="18" charset="0"/>
                <a:cs typeface="Times New Roman" panose="02020603050405020304" pitchFamily="18" charset="0"/>
              </a:rPr>
              <a:t>04</a:t>
            </a:r>
          </a:p>
        </p:txBody>
      </p:sp>
      <p:sp>
        <p:nvSpPr>
          <p:cNvPr id="53" name="TextBox 52">
            <a:extLst>
              <a:ext uri="{FF2B5EF4-FFF2-40B4-BE49-F238E27FC236}">
                <a16:creationId xmlns:a16="http://schemas.microsoft.com/office/drawing/2014/main" id="{CEDBEBD6-DF74-ABC7-1594-74BEA6C77AE6}"/>
              </a:ext>
            </a:extLst>
          </p:cNvPr>
          <p:cNvSpPr txBox="1"/>
          <p:nvPr/>
        </p:nvSpPr>
        <p:spPr>
          <a:xfrm>
            <a:off x="4594200" y="4409777"/>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3200" dirty="0">
                <a:latin typeface="Times New Roman" panose="02020603050405020304" pitchFamily="18" charset="0"/>
                <a:cs typeface="Times New Roman" panose="02020603050405020304" pitchFamily="18" charset="0"/>
              </a:rPr>
              <a:t>05</a:t>
            </a:r>
          </a:p>
        </p:txBody>
      </p:sp>
      <p:sp>
        <p:nvSpPr>
          <p:cNvPr id="54" name="TextBox 53">
            <a:extLst>
              <a:ext uri="{FF2B5EF4-FFF2-40B4-BE49-F238E27FC236}">
                <a16:creationId xmlns:a16="http://schemas.microsoft.com/office/drawing/2014/main" id="{0F0BBE88-A29C-A439-9DB0-4A928131CA60}"/>
              </a:ext>
            </a:extLst>
          </p:cNvPr>
          <p:cNvSpPr txBox="1"/>
          <p:nvPr/>
        </p:nvSpPr>
        <p:spPr>
          <a:xfrm>
            <a:off x="4696172" y="4256238"/>
            <a:ext cx="508660" cy="527760"/>
          </a:xfrm>
          <a:prstGeom prst="rect">
            <a:avLst/>
          </a:prstGeom>
          <a:noFill/>
        </p:spPr>
        <p:txBody>
          <a:bodyPr wrap="square" lIns="0" tIns="0" rIns="0" bIns="0" rtlCol="0">
            <a:noAutofit/>
          </a:bodyPr>
          <a:lstStyle/>
          <a:p>
            <a:pPr algn="l">
              <a:lnSpc>
                <a:spcPct val="110000"/>
              </a:lnSpc>
              <a:spcBef>
                <a:spcPts val="600"/>
              </a:spcBef>
              <a:spcAft>
                <a:spcPts val="0"/>
              </a:spcAft>
            </a:pPr>
            <a:r>
              <a:rPr lang="en-IN" sz="1000" b="1" dirty="0">
                <a:latin typeface="Times New Roman" panose="02020603050405020304" pitchFamily="18" charset="0"/>
                <a:cs typeface="Times New Roman" panose="02020603050405020304" pitchFamily="18" charset="0"/>
              </a:rPr>
              <a:t>BRD</a:t>
            </a:r>
          </a:p>
          <a:p>
            <a:pPr algn="l">
              <a:lnSpc>
                <a:spcPct val="110000"/>
              </a:lnSpc>
              <a:spcBef>
                <a:spcPts val="600"/>
              </a:spcBef>
              <a:spcAft>
                <a:spcPts val="0"/>
              </a:spcAft>
            </a:pPr>
            <a:endParaRPr lang="en-IN" sz="3200" b="1" dirty="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69FD24D8-907A-A4A0-C903-0A0EA4C0B6A9}"/>
              </a:ext>
            </a:extLst>
          </p:cNvPr>
          <p:cNvSpPr txBox="1"/>
          <p:nvPr/>
        </p:nvSpPr>
        <p:spPr>
          <a:xfrm>
            <a:off x="7728535" y="764169"/>
            <a:ext cx="2268180" cy="740357"/>
          </a:xfrm>
          <a:prstGeom prst="rect">
            <a:avLst/>
          </a:prstGeom>
          <a:noFill/>
        </p:spPr>
        <p:txBody>
          <a:bodyPr wrap="square" lIns="0" tIns="0" rIns="0" bIns="0" rtlCol="0">
            <a:noAutofit/>
          </a:bodyPr>
          <a:lstStyle/>
          <a:p>
            <a:pPr algn="just">
              <a:lnSpc>
                <a:spcPct val="110000"/>
              </a:lnSpc>
              <a:spcBef>
                <a:spcPts val="600"/>
              </a:spcBef>
              <a:spcAft>
                <a:spcPts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weekly report of car loans with repayments received in the current week to track payment activity and maintain financial records.</a:t>
            </a:r>
            <a:endParaRPr lang="en-IN" dirty="0" err="1">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513E6640-76B5-C8C3-BAF8-19A3CBE3B276}"/>
              </a:ext>
            </a:extLst>
          </p:cNvPr>
          <p:cNvSpPr txBox="1"/>
          <p:nvPr/>
        </p:nvSpPr>
        <p:spPr>
          <a:xfrm>
            <a:off x="1766220" y="3101443"/>
            <a:ext cx="2268180" cy="740357"/>
          </a:xfrm>
          <a:prstGeom prst="rect">
            <a:avLst/>
          </a:prstGeom>
          <a:noFill/>
        </p:spPr>
        <p:txBody>
          <a:bodyPr wrap="square" lIns="0" tIns="0" rIns="0" bIns="0" rtlCol="0">
            <a:noAutofit/>
          </a:bodyPr>
          <a:lstStyle/>
          <a:p>
            <a:pPr algn="just">
              <a:lnSpc>
                <a:spcPct val="110000"/>
              </a:lnSpc>
              <a:spcBef>
                <a:spcPts val="600"/>
              </a:spcBef>
              <a:spcAft>
                <a:spcPts val="0"/>
              </a:spcAft>
            </a:pPr>
            <a:r>
              <a:rPr lang="en-US" dirty="0">
                <a:latin typeface="Times New Roman" panose="02020603050405020304" pitchFamily="18" charset="0"/>
                <a:cs typeface="Times New Roman" panose="02020603050405020304" pitchFamily="18" charset="0"/>
              </a:rPr>
              <a:t>Clean up and load applicant, car loan, and payment data into the history database for accurate record-keeping and future reference.</a:t>
            </a:r>
            <a:endParaRPr lang="en-IN" dirty="0" err="1">
              <a:latin typeface="Times New Roman" panose="02020603050405020304" pitchFamily="18" charset="0"/>
              <a:cs typeface="Times New Roman" panose="02020603050405020304" pitchFamily="18" charset="0"/>
            </a:endParaRPr>
          </a:p>
        </p:txBody>
      </p:sp>
      <p:sp>
        <p:nvSpPr>
          <p:cNvPr id="62" name="Footer Placeholder 2">
            <a:extLst>
              <a:ext uri="{FF2B5EF4-FFF2-40B4-BE49-F238E27FC236}">
                <a16:creationId xmlns:a16="http://schemas.microsoft.com/office/drawing/2014/main" id="{B1BC105B-7110-61AB-FE52-499D22B5EF2A}"/>
              </a:ext>
            </a:extLst>
          </p:cNvPr>
          <p:cNvSpPr txBox="1">
            <a:spLocks/>
          </p:cNvSpPr>
          <p:nvPr/>
        </p:nvSpPr>
        <p:spPr>
          <a:xfrm>
            <a:off x="967238" y="6548320"/>
            <a:ext cx="423164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latin typeface="Times New Roman" panose="02020603050405020304" pitchFamily="18" charset="0"/>
                <a:cs typeface="Times New Roman" panose="02020603050405020304" pitchFamily="18" charset="0"/>
              </a:rPr>
              <a:t>© 2025–2027 Cognizant | Private</a:t>
            </a:r>
          </a:p>
        </p:txBody>
      </p:sp>
      <p:sp>
        <p:nvSpPr>
          <p:cNvPr id="64" name="TextBox 63">
            <a:extLst>
              <a:ext uri="{FF2B5EF4-FFF2-40B4-BE49-F238E27FC236}">
                <a16:creationId xmlns:a16="http://schemas.microsoft.com/office/drawing/2014/main" id="{33A586F6-2E8D-7220-0E84-599275F8EC72}"/>
              </a:ext>
            </a:extLst>
          </p:cNvPr>
          <p:cNvSpPr txBox="1"/>
          <p:nvPr/>
        </p:nvSpPr>
        <p:spPr>
          <a:xfrm>
            <a:off x="390040" y="6560014"/>
            <a:ext cx="6096000" cy="200055"/>
          </a:xfrm>
          <a:prstGeom prst="rect">
            <a:avLst/>
          </a:prstGeom>
          <a:noFill/>
        </p:spPr>
        <p:txBody>
          <a:bodyPr wrap="square">
            <a:spAutoFit/>
          </a:bodyPr>
          <a:lstStyle/>
          <a:p>
            <a:fld id="{38826FC0-333C-E549-9FA3-0EE43DF298A3}" type="slidenum">
              <a:rPr lang="en-US" sz="700" smtClean="0">
                <a:latin typeface="Times New Roman" panose="02020603050405020304" pitchFamily="18" charset="0"/>
                <a:cs typeface="Times New Roman" panose="02020603050405020304" pitchFamily="18" charset="0"/>
              </a:rPr>
              <a:pPr/>
              <a:t>12</a:t>
            </a:fld>
            <a:endParaRPr lang="en-IN" sz="7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19">
            <p14:nvContentPartPr>
              <p14:cNvPr id="3" name="Ink 2">
                <a:extLst>
                  <a:ext uri="{FF2B5EF4-FFF2-40B4-BE49-F238E27FC236}">
                    <a16:creationId xmlns:a16="http://schemas.microsoft.com/office/drawing/2014/main" id="{56AB9F57-E9A0-E63E-68CD-DCFB885EC23E}"/>
                  </a:ext>
                </a:extLst>
              </p14:cNvPr>
              <p14:cNvContentPartPr/>
              <p14:nvPr/>
            </p14:nvContentPartPr>
            <p14:xfrm>
              <a:off x="6756240" y="3240680"/>
              <a:ext cx="339480" cy="41040"/>
            </p14:xfrm>
          </p:contentPart>
        </mc:Choice>
        <mc:Fallback xmlns="">
          <p:pic>
            <p:nvPicPr>
              <p:cNvPr id="3" name="Ink 2">
                <a:extLst>
                  <a:ext uri="{FF2B5EF4-FFF2-40B4-BE49-F238E27FC236}">
                    <a16:creationId xmlns:a16="http://schemas.microsoft.com/office/drawing/2014/main" id="{56AB9F57-E9A0-E63E-68CD-DCFB885EC23E}"/>
                  </a:ext>
                </a:extLst>
              </p:cNvPr>
              <p:cNvPicPr/>
              <p:nvPr/>
            </p:nvPicPr>
            <p:blipFill>
              <a:blip r:embed="rId20"/>
              <a:stretch>
                <a:fillRect/>
              </a:stretch>
            </p:blipFill>
            <p:spPr>
              <a:xfrm>
                <a:off x="6693240" y="3177680"/>
                <a:ext cx="4651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 name="Ink 3">
                <a:extLst>
                  <a:ext uri="{FF2B5EF4-FFF2-40B4-BE49-F238E27FC236}">
                    <a16:creationId xmlns:a16="http://schemas.microsoft.com/office/drawing/2014/main" id="{C4C6BBD8-F26E-1CD4-F1E9-B85CA8CC0B2C}"/>
                  </a:ext>
                </a:extLst>
              </p14:cNvPr>
              <p14:cNvContentPartPr/>
              <p14:nvPr/>
            </p14:nvContentPartPr>
            <p14:xfrm>
              <a:off x="4642680" y="5282600"/>
              <a:ext cx="387000" cy="31320"/>
            </p14:xfrm>
          </p:contentPart>
        </mc:Choice>
        <mc:Fallback xmlns="">
          <p:pic>
            <p:nvPicPr>
              <p:cNvPr id="4" name="Ink 3">
                <a:extLst>
                  <a:ext uri="{FF2B5EF4-FFF2-40B4-BE49-F238E27FC236}">
                    <a16:creationId xmlns:a16="http://schemas.microsoft.com/office/drawing/2014/main" id="{C4C6BBD8-F26E-1CD4-F1E9-B85CA8CC0B2C}"/>
                  </a:ext>
                </a:extLst>
              </p:cNvPr>
              <p:cNvPicPr/>
              <p:nvPr/>
            </p:nvPicPr>
            <p:blipFill>
              <a:blip r:embed="rId22"/>
              <a:stretch>
                <a:fillRect/>
              </a:stretch>
            </p:blipFill>
            <p:spPr>
              <a:xfrm>
                <a:off x="4580040" y="5219600"/>
                <a:ext cx="512640" cy="156960"/>
              </a:xfrm>
              <a:prstGeom prst="rect">
                <a:avLst/>
              </a:prstGeom>
            </p:spPr>
          </p:pic>
        </mc:Fallback>
      </mc:AlternateContent>
    </p:spTree>
    <p:extLst>
      <p:ext uri="{BB962C8B-B14F-4D97-AF65-F5344CB8AC3E}">
        <p14:creationId xmlns:p14="http://schemas.microsoft.com/office/powerpoint/2010/main" val="1430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1000"/>
                                        <p:tgtEl>
                                          <p:spTgt spid="51"/>
                                        </p:tgtEl>
                                      </p:cBhvr>
                                    </p:animEffect>
                                    <p:anim calcmode="lin" valueType="num">
                                      <p:cBhvr>
                                        <p:cTn id="13" dur="1000" fill="hold"/>
                                        <p:tgtEl>
                                          <p:spTgt spid="51"/>
                                        </p:tgtEl>
                                        <p:attrNameLst>
                                          <p:attrName>ppt_x</p:attrName>
                                        </p:attrNameLst>
                                      </p:cBhvr>
                                      <p:tavLst>
                                        <p:tav tm="0">
                                          <p:val>
                                            <p:strVal val="#ppt_x"/>
                                          </p:val>
                                        </p:tav>
                                        <p:tav tm="100000">
                                          <p:val>
                                            <p:strVal val="#ppt_x"/>
                                          </p:val>
                                        </p:tav>
                                      </p:tavLst>
                                    </p:anim>
                                    <p:anim calcmode="lin" valueType="num">
                                      <p:cBhvr>
                                        <p:cTn id="14" dur="10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1000"/>
                                        <p:tgtEl>
                                          <p:spTgt spid="60"/>
                                        </p:tgtEl>
                                      </p:cBhvr>
                                    </p:animEffect>
                                    <p:anim calcmode="lin" valueType="num">
                                      <p:cBhvr>
                                        <p:cTn id="18" dur="1000" fill="hold"/>
                                        <p:tgtEl>
                                          <p:spTgt spid="60"/>
                                        </p:tgtEl>
                                        <p:attrNameLst>
                                          <p:attrName>ppt_x</p:attrName>
                                        </p:attrNameLst>
                                      </p:cBhvr>
                                      <p:tavLst>
                                        <p:tav tm="0">
                                          <p:val>
                                            <p:strVal val="#ppt_x"/>
                                          </p:val>
                                        </p:tav>
                                        <p:tav tm="100000">
                                          <p:val>
                                            <p:strVal val="#ppt_x"/>
                                          </p:val>
                                        </p:tav>
                                      </p:tavLst>
                                    </p:anim>
                                    <p:anim calcmode="lin" valueType="num">
                                      <p:cBhvr>
                                        <p:cTn id="1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ircle(in)">
                                      <p:cBhvr>
                                        <p:cTn id="24" dur="2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1000"/>
                                        <p:tgtEl>
                                          <p:spTgt spid="54"/>
                                        </p:tgtEl>
                                      </p:cBhvr>
                                    </p:animEffect>
                                    <p:anim calcmode="lin" valueType="num">
                                      <p:cBhvr>
                                        <p:cTn id="30" dur="1000" fill="hold"/>
                                        <p:tgtEl>
                                          <p:spTgt spid="54"/>
                                        </p:tgtEl>
                                        <p:attrNameLst>
                                          <p:attrName>ppt_x</p:attrName>
                                        </p:attrNameLst>
                                      </p:cBhvr>
                                      <p:tavLst>
                                        <p:tav tm="0">
                                          <p:val>
                                            <p:strVal val="#ppt_x"/>
                                          </p:val>
                                        </p:tav>
                                        <p:tav tm="100000">
                                          <p:val>
                                            <p:strVal val="#ppt_x"/>
                                          </p:val>
                                        </p:tav>
                                      </p:tavLst>
                                    </p:anim>
                                    <p:anim calcmode="lin" valueType="num">
                                      <p:cBhvr>
                                        <p:cTn id="31" dur="1000" fill="hold"/>
                                        <p:tgtEl>
                                          <p:spTgt spid="5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1000"/>
                                        <p:tgtEl>
                                          <p:spTgt spid="53"/>
                                        </p:tgtEl>
                                      </p:cBhvr>
                                    </p:animEffect>
                                    <p:anim calcmode="lin" valueType="num">
                                      <p:cBhvr>
                                        <p:cTn id="35" dur="1000" fill="hold"/>
                                        <p:tgtEl>
                                          <p:spTgt spid="53"/>
                                        </p:tgtEl>
                                        <p:attrNameLst>
                                          <p:attrName>ppt_x</p:attrName>
                                        </p:attrNameLst>
                                      </p:cBhvr>
                                      <p:tavLst>
                                        <p:tav tm="0">
                                          <p:val>
                                            <p:strVal val="#ppt_x"/>
                                          </p:val>
                                        </p:tav>
                                        <p:tav tm="100000">
                                          <p:val>
                                            <p:strVal val="#ppt_x"/>
                                          </p:val>
                                        </p:tav>
                                      </p:tavLst>
                                    </p:anim>
                                    <p:anim calcmode="lin" valueType="num">
                                      <p:cBhvr>
                                        <p:cTn id="36" dur="1000" fill="hold"/>
                                        <p:tgtEl>
                                          <p:spTgt spid="5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1000"/>
                                        <p:tgtEl>
                                          <p:spTgt spid="61"/>
                                        </p:tgtEl>
                                      </p:cBhvr>
                                    </p:animEffect>
                                    <p:anim calcmode="lin" valueType="num">
                                      <p:cBhvr>
                                        <p:cTn id="40" dur="1000" fill="hold"/>
                                        <p:tgtEl>
                                          <p:spTgt spid="61"/>
                                        </p:tgtEl>
                                        <p:attrNameLst>
                                          <p:attrName>ppt_x</p:attrName>
                                        </p:attrNameLst>
                                      </p:cBhvr>
                                      <p:tavLst>
                                        <p:tav tm="0">
                                          <p:val>
                                            <p:strVal val="#ppt_x"/>
                                          </p:val>
                                        </p:tav>
                                        <p:tav tm="100000">
                                          <p:val>
                                            <p:strVal val="#ppt_x"/>
                                          </p:val>
                                        </p:tav>
                                      </p:tavLst>
                                    </p:anim>
                                    <p:anim calcmode="lin" valueType="num">
                                      <p:cBhvr>
                                        <p:cTn id="4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circle(in)">
                                      <p:cBhvr>
                                        <p:cTn id="4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68DA-C4F4-38DD-C7EC-41CEE27D1C4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1AADF9-97ED-12E7-3FF6-53287E6ECE49}"/>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DATA FLOW DIAGRAM</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B085E50-7BE8-89A7-155C-39DEF02645FE}"/>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13</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1EF15A8-1D8A-D0F4-C131-B3AD50350681}"/>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36C2D2A-D47F-1D1E-1EA2-85ACF960D9E6}"/>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137888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2250-8004-4587-C0E8-6FEA2A2B6C3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7C071AE-A0D7-7344-CB40-97A6D22C9F9C}"/>
              </a:ext>
            </a:extLst>
          </p:cNvPr>
          <p:cNvSpPr>
            <a:spLocks noGrp="1"/>
          </p:cNvSpPr>
          <p:nvPr>
            <p:ph type="sldNum" sz="quarter" idx="12"/>
          </p:nvPr>
        </p:nvSpPr>
        <p:spPr/>
        <p:txBody>
          <a:bodyPr/>
          <a:lstStyle/>
          <a:p>
            <a:fld id="{38826FC0-333C-E549-9FA3-0EE43DF298A3}" type="slidenum">
              <a:rPr lang="en-US" smtClean="0"/>
              <a:pPr/>
              <a:t>14</a:t>
            </a:fld>
            <a:endParaRPr lang="en-US"/>
          </a:p>
        </p:txBody>
      </p:sp>
      <p:sp>
        <p:nvSpPr>
          <p:cNvPr id="4" name="Footer Placeholder 3">
            <a:extLst>
              <a:ext uri="{FF2B5EF4-FFF2-40B4-BE49-F238E27FC236}">
                <a16:creationId xmlns:a16="http://schemas.microsoft.com/office/drawing/2014/main" id="{582B1223-A699-D7AF-C826-C76689FFCB5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9" name="TextBox 8">
            <a:extLst>
              <a:ext uri="{FF2B5EF4-FFF2-40B4-BE49-F238E27FC236}">
                <a16:creationId xmlns:a16="http://schemas.microsoft.com/office/drawing/2014/main" id="{36343259-7355-B93D-B276-70218EAB38FF}"/>
              </a:ext>
            </a:extLst>
          </p:cNvPr>
          <p:cNvSpPr txBox="1"/>
          <p:nvPr/>
        </p:nvSpPr>
        <p:spPr>
          <a:xfrm>
            <a:off x="6949440" y="2396756"/>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Data Flow Diagram (DFD) visually represents the flow of data within a system, illustrating how data is processed.</a:t>
            </a:r>
            <a:endParaRPr lang="en-IN" sz="2400" dirty="0" err="1">
              <a:latin typeface="Times" panose="02020603050405020304" pitchFamily="18" charset="0"/>
              <a:cs typeface="Times" panose="02020603050405020304" pitchFamily="18" charset="0"/>
            </a:endParaRPr>
          </a:p>
        </p:txBody>
      </p:sp>
      <p:pic>
        <p:nvPicPr>
          <p:cNvPr id="8" name="Picture 7" descr="A diagram of a company&#10;&#10;AI-generated content may be incorrect.">
            <a:extLst>
              <a:ext uri="{FF2B5EF4-FFF2-40B4-BE49-F238E27FC236}">
                <a16:creationId xmlns:a16="http://schemas.microsoft.com/office/drawing/2014/main" id="{FA06554B-7BA2-83BC-EDC0-F5BE5208D1B3}"/>
              </a:ext>
            </a:extLst>
          </p:cNvPr>
          <p:cNvPicPr>
            <a:picLocks noChangeAspect="1"/>
          </p:cNvPicPr>
          <p:nvPr/>
        </p:nvPicPr>
        <p:blipFill>
          <a:blip r:embed="rId3"/>
          <a:stretch>
            <a:fillRect/>
          </a:stretch>
        </p:blipFill>
        <p:spPr>
          <a:xfrm>
            <a:off x="252694" y="1204912"/>
            <a:ext cx="6099635" cy="3800843"/>
          </a:xfrm>
          <a:prstGeom prst="rect">
            <a:avLst/>
          </a:prstGeom>
        </p:spPr>
      </p:pic>
    </p:spTree>
    <p:extLst>
      <p:ext uri="{BB962C8B-B14F-4D97-AF65-F5344CB8AC3E}">
        <p14:creationId xmlns:p14="http://schemas.microsoft.com/office/powerpoint/2010/main" val="78215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10692-A8BB-091D-8C38-0BF31E9899A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6535095-FC22-4E8E-8798-E2868CD3360A}"/>
              </a:ext>
            </a:extLst>
          </p:cNvPr>
          <p:cNvSpPr>
            <a:spLocks noGrp="1"/>
          </p:cNvSpPr>
          <p:nvPr>
            <p:ph type="ctrTitle"/>
          </p:nvPr>
        </p:nvSpPr>
        <p:spPr>
          <a:xfrm>
            <a:off x="248920" y="3096601"/>
            <a:ext cx="5090160" cy="664797"/>
          </a:xfrm>
        </p:spPr>
        <p:txBody>
          <a:bodyPr/>
          <a:lstStyle/>
          <a:p>
            <a:r>
              <a:rPr lang="en-US" sz="4800" dirty="0">
                <a:latin typeface="Times" panose="02020603050405020304" pitchFamily="18" charset="0"/>
                <a:cs typeface="Times" panose="02020603050405020304" pitchFamily="18" charset="0"/>
              </a:rPr>
              <a:t>BRD OVERVIEW</a:t>
            </a:r>
          </a:p>
        </p:txBody>
      </p:sp>
      <p:sp>
        <p:nvSpPr>
          <p:cNvPr id="2" name="Slide Number Placeholder 1">
            <a:extLst>
              <a:ext uri="{FF2B5EF4-FFF2-40B4-BE49-F238E27FC236}">
                <a16:creationId xmlns:a16="http://schemas.microsoft.com/office/drawing/2014/main" id="{8EDBFF9A-A507-B485-B312-98B065FE6C78}"/>
              </a:ext>
            </a:extLst>
          </p:cNvPr>
          <p:cNvSpPr>
            <a:spLocks noGrp="1"/>
          </p:cNvSpPr>
          <p:nvPr>
            <p:ph type="sldNum" sz="quarter" idx="16"/>
          </p:nvPr>
        </p:nvSpPr>
        <p:spPr/>
        <p:txBody>
          <a:bodyPr/>
          <a:lstStyle/>
          <a:p>
            <a:fld id="{38826FC0-333C-E549-9FA3-0EE43DF298A3}" type="slidenum">
              <a:rPr lang="en-US" smtClean="0"/>
              <a:pPr/>
              <a:t>15</a:t>
            </a:fld>
            <a:endParaRPr lang="en-US" dirty="0"/>
          </a:p>
        </p:txBody>
      </p:sp>
      <p:sp>
        <p:nvSpPr>
          <p:cNvPr id="3" name="Footer Placeholder 2">
            <a:extLst>
              <a:ext uri="{FF2B5EF4-FFF2-40B4-BE49-F238E27FC236}">
                <a16:creationId xmlns:a16="http://schemas.microsoft.com/office/drawing/2014/main" id="{E603D42F-2399-5047-C637-CBABA3036888}"/>
              </a:ext>
            </a:extLst>
          </p:cNvPr>
          <p:cNvSpPr>
            <a:spLocks noGrp="1"/>
          </p:cNvSpPr>
          <p:nvPr>
            <p:ph type="ftr" sz="quarter" idx="15"/>
          </p:nvPr>
        </p:nvSpPr>
        <p:spPr/>
        <p:txBody>
          <a:bodyPr/>
          <a:lstStyle/>
          <a:p>
            <a:r>
              <a:rPr lang="en-US" dirty="0"/>
              <a:t>© 2025–2027 Cognizant | Private</a:t>
            </a:r>
          </a:p>
        </p:txBody>
      </p:sp>
      <p:sp>
        <p:nvSpPr>
          <p:cNvPr id="6" name="Text Placeholder 5">
            <a:extLst>
              <a:ext uri="{FF2B5EF4-FFF2-40B4-BE49-F238E27FC236}">
                <a16:creationId xmlns:a16="http://schemas.microsoft.com/office/drawing/2014/main" id="{909C187B-7B44-F9DC-11D5-EA95E57583A4}"/>
              </a:ext>
            </a:extLst>
          </p:cNvPr>
          <p:cNvSpPr>
            <a:spLocks noGrp="1"/>
          </p:cNvSpPr>
          <p:nvPr>
            <p:ph type="body" sz="quarter" idx="13"/>
          </p:nvPr>
        </p:nvSpPr>
        <p:spPr/>
        <p:txBody>
          <a:bodyPr/>
          <a:lstStyle/>
          <a:p>
            <a:endParaRPr lang="en-IN" dirty="0"/>
          </a:p>
        </p:txBody>
      </p:sp>
    </p:spTree>
    <p:extLst>
      <p:ext uri="{BB962C8B-B14F-4D97-AF65-F5344CB8AC3E}">
        <p14:creationId xmlns:p14="http://schemas.microsoft.com/office/powerpoint/2010/main" val="123744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9B02D-89D5-EFB1-5E3B-A63A0A3C02F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F1C5A9-FF45-5579-D82C-6738F91FA11C}"/>
              </a:ext>
            </a:extLst>
          </p:cNvPr>
          <p:cNvSpPr>
            <a:spLocks noGrp="1"/>
          </p:cNvSpPr>
          <p:nvPr>
            <p:ph type="sldNum" sz="quarter" idx="12"/>
          </p:nvPr>
        </p:nvSpPr>
        <p:spPr/>
        <p:txBody>
          <a:bodyPr/>
          <a:lstStyle/>
          <a:p>
            <a:fld id="{38826FC0-333C-E549-9FA3-0EE43DF298A3}" type="slidenum">
              <a:rPr lang="en-US" smtClean="0"/>
              <a:pPr/>
              <a:t>16</a:t>
            </a:fld>
            <a:endParaRPr lang="en-US"/>
          </a:p>
        </p:txBody>
      </p:sp>
      <p:sp>
        <p:nvSpPr>
          <p:cNvPr id="4" name="Footer Placeholder 3">
            <a:extLst>
              <a:ext uri="{FF2B5EF4-FFF2-40B4-BE49-F238E27FC236}">
                <a16:creationId xmlns:a16="http://schemas.microsoft.com/office/drawing/2014/main" id="{5D792F42-D708-400D-3309-FE5910FCCFF8}"/>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5" name="Picture 4" descr="A diagram of a diagram of a diagram&#10;&#10;AI-generated content may be incorrect.">
            <a:extLst>
              <a:ext uri="{FF2B5EF4-FFF2-40B4-BE49-F238E27FC236}">
                <a16:creationId xmlns:a16="http://schemas.microsoft.com/office/drawing/2014/main" id="{100BD846-B279-EEFA-BB1E-84B0945EC6F5}"/>
              </a:ext>
            </a:extLst>
          </p:cNvPr>
          <p:cNvPicPr>
            <a:picLocks noChangeAspect="1"/>
          </p:cNvPicPr>
          <p:nvPr/>
        </p:nvPicPr>
        <p:blipFill>
          <a:blip r:embed="rId3"/>
          <a:stretch>
            <a:fillRect/>
          </a:stretch>
        </p:blipFill>
        <p:spPr>
          <a:xfrm>
            <a:off x="2615406" y="1775314"/>
            <a:ext cx="6961188" cy="4043972"/>
          </a:xfrm>
          <a:prstGeom prst="rect">
            <a:avLst/>
          </a:prstGeom>
        </p:spPr>
      </p:pic>
      <p:sp>
        <p:nvSpPr>
          <p:cNvPr id="6" name="TextBox 5">
            <a:extLst>
              <a:ext uri="{FF2B5EF4-FFF2-40B4-BE49-F238E27FC236}">
                <a16:creationId xmlns:a16="http://schemas.microsoft.com/office/drawing/2014/main" id="{006340FE-115F-F7D0-A513-58047E1E215E}"/>
              </a:ext>
            </a:extLst>
          </p:cNvPr>
          <p:cNvSpPr txBox="1"/>
          <p:nvPr/>
        </p:nvSpPr>
        <p:spPr>
          <a:xfrm>
            <a:off x="1442720" y="408779"/>
            <a:ext cx="9306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solidFill>
                  <a:schemeClr val="accent6">
                    <a:lumMod val="10000"/>
                  </a:schemeClr>
                </a:solidFill>
                <a:latin typeface="Times New Roman" panose="02020603050405020304" pitchFamily="18" charset="0"/>
                <a:cs typeface="Times New Roman" panose="02020603050405020304" pitchFamily="18" charset="0"/>
              </a:rPr>
              <a:t>The below Flow Diagram depicts the overall process done in  Car 	Loan Processing systems.</a:t>
            </a:r>
            <a:endParaRPr lang="en-IN" sz="2400" dirty="0" err="1">
              <a:solidFill>
                <a:schemeClr val="accent6">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00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15855-A3D9-8381-9D8D-FD5C7976ACF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79FE114-47AE-50D4-92A3-1DF51781B680}"/>
              </a:ext>
            </a:extLst>
          </p:cNvPr>
          <p:cNvSpPr>
            <a:spLocks noGrp="1"/>
          </p:cNvSpPr>
          <p:nvPr>
            <p:ph type="sldNum" sz="quarter" idx="12"/>
          </p:nvPr>
        </p:nvSpPr>
        <p:spPr/>
        <p:txBody>
          <a:bodyPr/>
          <a:lstStyle/>
          <a:p>
            <a:fld id="{38826FC0-333C-E549-9FA3-0EE43DF298A3}" type="slidenum">
              <a:rPr lang="en-US" smtClean="0"/>
              <a:pPr/>
              <a:t>17</a:t>
            </a:fld>
            <a:endParaRPr lang="en-US"/>
          </a:p>
        </p:txBody>
      </p:sp>
      <p:sp>
        <p:nvSpPr>
          <p:cNvPr id="4" name="Footer Placeholder 3">
            <a:extLst>
              <a:ext uri="{FF2B5EF4-FFF2-40B4-BE49-F238E27FC236}">
                <a16:creationId xmlns:a16="http://schemas.microsoft.com/office/drawing/2014/main" id="{D36FB914-9EFA-F587-3476-8965F8D75EBC}"/>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BDCAF9BF-AAA6-1FD4-DF49-409D6D9BFAC9}"/>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01 -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Load Applicant and Car Loan Details</a:t>
            </a:r>
          </a:p>
        </p:txBody>
      </p:sp>
      <p:sp>
        <p:nvSpPr>
          <p:cNvPr id="3" name="TextBox 2">
            <a:extLst>
              <a:ext uri="{FF2B5EF4-FFF2-40B4-BE49-F238E27FC236}">
                <a16:creationId xmlns:a16="http://schemas.microsoft.com/office/drawing/2014/main" id="{30998B7D-38CC-F26E-1A75-7936CAC40AD9}"/>
              </a:ext>
            </a:extLst>
          </p:cNvPr>
          <p:cNvSpPr txBox="1"/>
          <p:nvPr/>
        </p:nvSpPr>
        <p:spPr>
          <a:xfrm>
            <a:off x="1333500" y="18288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objective is to efficiently process applicant and car loan details. This involves collecting and backing up the data, splitting loan details into short-term and long-term categories, and loading the information into their respective databases. The Master Loan VSAM KSDS file is updated with active loan details. Finally, a report is generated for applicants with loans over two years in the standard format.</a:t>
            </a:r>
          </a:p>
        </p:txBody>
      </p:sp>
    </p:spTree>
    <p:extLst>
      <p:ext uri="{BB962C8B-B14F-4D97-AF65-F5344CB8AC3E}">
        <p14:creationId xmlns:p14="http://schemas.microsoft.com/office/powerpoint/2010/main" val="152212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B2076-D86B-4F7D-5B36-94531ACA630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46A203-7C57-97E0-266C-731CE304116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3FFE7BA-274A-EEC8-54DB-773CB9D0E35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9330A479-A120-07BA-57FD-0E83FF38B065}"/>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PS FILE</a:t>
            </a:r>
          </a:p>
        </p:txBody>
      </p:sp>
      <p:pic>
        <p:nvPicPr>
          <p:cNvPr id="3" name="Picture 2" descr="A screenshot of a computer&#10;&#10;AI-generated content may be incorrect.">
            <a:extLst>
              <a:ext uri="{FF2B5EF4-FFF2-40B4-BE49-F238E27FC236}">
                <a16:creationId xmlns:a16="http://schemas.microsoft.com/office/drawing/2014/main" id="{8CED797B-234C-EC3D-66E9-157892B9D8A0}"/>
              </a:ext>
            </a:extLst>
          </p:cNvPr>
          <p:cNvPicPr>
            <a:picLocks noChangeAspect="1"/>
          </p:cNvPicPr>
          <p:nvPr/>
        </p:nvPicPr>
        <p:blipFill>
          <a:blip r:embed="rId3"/>
          <a:stretch>
            <a:fillRect/>
          </a:stretch>
        </p:blipFill>
        <p:spPr>
          <a:xfrm>
            <a:off x="1784350" y="1111250"/>
            <a:ext cx="8623300" cy="4850606"/>
          </a:xfrm>
          <a:prstGeom prst="rect">
            <a:avLst/>
          </a:prstGeom>
        </p:spPr>
      </p:pic>
    </p:spTree>
    <p:extLst>
      <p:ext uri="{BB962C8B-B14F-4D97-AF65-F5344CB8AC3E}">
        <p14:creationId xmlns:p14="http://schemas.microsoft.com/office/powerpoint/2010/main" val="3442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F01BF-1041-3712-2A21-BD0E74A583F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F4361C8-8835-FA84-12AA-03BD44A5C42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9CF3F00-2E9F-722C-4076-2679ECF58E2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C409F9C2-55C2-4F63-3EF1-D9A76F43B132}"/>
              </a:ext>
            </a:extLst>
          </p:cNvPr>
          <p:cNvPicPr>
            <a:picLocks noChangeAspect="1"/>
          </p:cNvPicPr>
          <p:nvPr/>
        </p:nvPicPr>
        <p:blipFill>
          <a:blip r:embed="rId3"/>
          <a:stretch>
            <a:fillRect/>
          </a:stretch>
        </p:blipFill>
        <p:spPr>
          <a:xfrm>
            <a:off x="1829495" y="1181882"/>
            <a:ext cx="8533010" cy="4799818"/>
          </a:xfrm>
          <a:prstGeom prst="rect">
            <a:avLst/>
          </a:prstGeom>
        </p:spPr>
      </p:pic>
    </p:spTree>
    <p:extLst>
      <p:ext uri="{BB962C8B-B14F-4D97-AF65-F5344CB8AC3E}">
        <p14:creationId xmlns:p14="http://schemas.microsoft.com/office/powerpoint/2010/main" val="241410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36B0B9B2-8068-6DE9-1D39-C7B949503AE7}"/>
              </a:ext>
            </a:extLst>
          </p:cNvPr>
          <p:cNvSpPr/>
          <p:nvPr/>
        </p:nvSpPr>
        <p:spPr>
          <a:xfrm>
            <a:off x="1178560" y="1831340"/>
            <a:ext cx="2987040" cy="2786380"/>
          </a:xfrm>
          <a:prstGeom prst="ellipse">
            <a:avLst/>
          </a:prstGeom>
          <a:ln>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0" name="Picture 19" descr="A car with a loan application&#10;&#10;AI-generated content may be incorrect.">
            <a:extLst>
              <a:ext uri="{FF2B5EF4-FFF2-40B4-BE49-F238E27FC236}">
                <a16:creationId xmlns:a16="http://schemas.microsoft.com/office/drawing/2014/main" id="{89014EA1-5271-F9C0-51D5-B72A6A180943}"/>
              </a:ext>
            </a:extLst>
          </p:cNvPr>
          <p:cNvPicPr>
            <a:picLocks noChangeAspect="1"/>
          </p:cNvPicPr>
          <p:nvPr/>
        </p:nvPicPr>
        <p:blipFill>
          <a:blip r:embed="rId3"/>
          <a:stretch>
            <a:fillRect/>
          </a:stretch>
        </p:blipFill>
        <p:spPr>
          <a:xfrm>
            <a:off x="1663700" y="2202180"/>
            <a:ext cx="2016760" cy="2016760"/>
          </a:xfrm>
          <a:prstGeom prst="rect">
            <a:avLst/>
          </a:prstGeom>
        </p:spPr>
      </p:pic>
      <p:sp>
        <p:nvSpPr>
          <p:cNvPr id="21" name="Oval 20">
            <a:extLst>
              <a:ext uri="{FF2B5EF4-FFF2-40B4-BE49-F238E27FC236}">
                <a16:creationId xmlns:a16="http://schemas.microsoft.com/office/drawing/2014/main" id="{4BB9196C-6419-C9B8-204D-E89A56C1FCEC}"/>
              </a:ext>
            </a:extLst>
          </p:cNvPr>
          <p:cNvSpPr/>
          <p:nvPr/>
        </p:nvSpPr>
        <p:spPr>
          <a:xfrm>
            <a:off x="599440" y="1311910"/>
            <a:ext cx="4135120" cy="3825240"/>
          </a:xfrm>
          <a:prstGeom prst="ellipse">
            <a:avLst/>
          </a:prstGeom>
          <a:solidFill>
            <a:srgbClr val="FFFFFF">
              <a:alpha val="20000"/>
            </a:srgbClr>
          </a:solidFill>
          <a:ln>
            <a:noFill/>
          </a:ln>
          <a:effectLst>
            <a:outerShdw blurRad="107950" dist="12700" dir="5400000" algn="ctr">
              <a:srgbClr val="000000"/>
            </a:outerShdw>
            <a:reflection blurRad="6350" stA="50000" endA="300" endPos="55500" dist="1016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3" name="Picture 22" descr="A collection of colorful shapes&#10;&#10;AI-generated content may be incorrect.">
            <a:extLst>
              <a:ext uri="{FF2B5EF4-FFF2-40B4-BE49-F238E27FC236}">
                <a16:creationId xmlns:a16="http://schemas.microsoft.com/office/drawing/2014/main" id="{783D1F63-62AA-5BE3-9290-1EAB60DBE9B6}"/>
              </a:ext>
            </a:extLst>
          </p:cNvPr>
          <p:cNvPicPr>
            <a:picLocks noChangeAspect="1"/>
          </p:cNvPicPr>
          <p:nvPr/>
        </p:nvPicPr>
        <p:blipFill>
          <a:blip r:embed="rId4"/>
          <a:srcRect l="64147" t="4185" r="25334" b="84574"/>
          <a:stretch/>
        </p:blipFill>
        <p:spPr>
          <a:xfrm>
            <a:off x="6014720" y="2282190"/>
            <a:ext cx="721360" cy="770890"/>
          </a:xfrm>
          <a:prstGeom prst="rect">
            <a:avLst/>
          </a:prstGeom>
        </p:spPr>
      </p:pic>
      <p:pic>
        <p:nvPicPr>
          <p:cNvPr id="24" name="Picture 23" descr="A collection of colorful shapes&#10;&#10;AI-generated content may be incorrect.">
            <a:extLst>
              <a:ext uri="{FF2B5EF4-FFF2-40B4-BE49-F238E27FC236}">
                <a16:creationId xmlns:a16="http://schemas.microsoft.com/office/drawing/2014/main" id="{8C3126AC-FBE2-0847-3894-F38071C6E5BB}"/>
              </a:ext>
            </a:extLst>
          </p:cNvPr>
          <p:cNvPicPr>
            <a:picLocks noChangeAspect="1"/>
          </p:cNvPicPr>
          <p:nvPr/>
        </p:nvPicPr>
        <p:blipFill>
          <a:blip r:embed="rId4"/>
          <a:srcRect l="64147" t="4185" r="25334" b="84574"/>
          <a:stretch/>
        </p:blipFill>
        <p:spPr>
          <a:xfrm>
            <a:off x="5537200" y="1209040"/>
            <a:ext cx="721360" cy="770890"/>
          </a:xfrm>
          <a:prstGeom prst="rect">
            <a:avLst/>
          </a:prstGeom>
        </p:spPr>
      </p:pic>
      <p:pic>
        <p:nvPicPr>
          <p:cNvPr id="25" name="Picture 24" descr="A collection of colorful shapes&#10;&#10;AI-generated content may be incorrect.">
            <a:extLst>
              <a:ext uri="{FF2B5EF4-FFF2-40B4-BE49-F238E27FC236}">
                <a16:creationId xmlns:a16="http://schemas.microsoft.com/office/drawing/2014/main" id="{1287EA38-8424-0D28-40A0-4B6CA0F1A903}"/>
              </a:ext>
            </a:extLst>
          </p:cNvPr>
          <p:cNvPicPr>
            <a:picLocks noChangeAspect="1"/>
          </p:cNvPicPr>
          <p:nvPr/>
        </p:nvPicPr>
        <p:blipFill>
          <a:blip r:embed="rId4"/>
          <a:srcRect l="64147" t="4185" r="25334" b="84574"/>
          <a:stretch/>
        </p:blipFill>
        <p:spPr>
          <a:xfrm>
            <a:off x="6014720" y="3520441"/>
            <a:ext cx="721360" cy="770890"/>
          </a:xfrm>
          <a:prstGeom prst="rect">
            <a:avLst/>
          </a:prstGeom>
        </p:spPr>
      </p:pic>
      <p:pic>
        <p:nvPicPr>
          <p:cNvPr id="26" name="Picture 25" descr="A collection of colorful shapes&#10;&#10;AI-generated content may be incorrect.">
            <a:extLst>
              <a:ext uri="{FF2B5EF4-FFF2-40B4-BE49-F238E27FC236}">
                <a16:creationId xmlns:a16="http://schemas.microsoft.com/office/drawing/2014/main" id="{3A7160D7-94AD-D0FA-5F4C-7C0B29F49A4F}"/>
              </a:ext>
            </a:extLst>
          </p:cNvPr>
          <p:cNvPicPr>
            <a:picLocks noChangeAspect="1"/>
          </p:cNvPicPr>
          <p:nvPr/>
        </p:nvPicPr>
        <p:blipFill>
          <a:blip r:embed="rId4"/>
          <a:srcRect l="64147" t="4185" r="25334" b="84574"/>
          <a:stretch/>
        </p:blipFill>
        <p:spPr>
          <a:xfrm>
            <a:off x="5527040" y="4718052"/>
            <a:ext cx="721360" cy="770890"/>
          </a:xfrm>
          <a:prstGeom prst="rect">
            <a:avLst/>
          </a:prstGeom>
        </p:spPr>
      </p:pic>
      <p:pic>
        <p:nvPicPr>
          <p:cNvPr id="28" name="Picture 27" descr="A collection of colorful shapes&#10;&#10;AI-generated content may be incorrect.">
            <a:extLst>
              <a:ext uri="{FF2B5EF4-FFF2-40B4-BE49-F238E27FC236}">
                <a16:creationId xmlns:a16="http://schemas.microsoft.com/office/drawing/2014/main" id="{E28CFF97-AE60-06AF-B7C2-090089348D7A}"/>
              </a:ext>
            </a:extLst>
          </p:cNvPr>
          <p:cNvPicPr>
            <a:picLocks noChangeAspect="1"/>
          </p:cNvPicPr>
          <p:nvPr/>
        </p:nvPicPr>
        <p:blipFill>
          <a:blip r:embed="rId4"/>
          <a:srcRect l="64147" t="38514" r="12667" b="58572"/>
          <a:stretch/>
        </p:blipFill>
        <p:spPr>
          <a:xfrm>
            <a:off x="6375400" y="1490346"/>
            <a:ext cx="2854960" cy="372109"/>
          </a:xfrm>
          <a:prstGeom prst="rect">
            <a:avLst/>
          </a:prstGeom>
        </p:spPr>
      </p:pic>
      <p:pic>
        <p:nvPicPr>
          <p:cNvPr id="29" name="Picture 28" descr="A collection of colorful shapes&#10;&#10;AI-generated content may be incorrect.">
            <a:extLst>
              <a:ext uri="{FF2B5EF4-FFF2-40B4-BE49-F238E27FC236}">
                <a16:creationId xmlns:a16="http://schemas.microsoft.com/office/drawing/2014/main" id="{0484054A-C55F-CA46-BB91-D7A283BF80C5}"/>
              </a:ext>
            </a:extLst>
          </p:cNvPr>
          <p:cNvPicPr>
            <a:picLocks noChangeAspect="1"/>
          </p:cNvPicPr>
          <p:nvPr/>
        </p:nvPicPr>
        <p:blipFill>
          <a:blip r:embed="rId4"/>
          <a:srcRect l="64147" t="38514" r="12667" b="58572"/>
          <a:stretch/>
        </p:blipFill>
        <p:spPr>
          <a:xfrm>
            <a:off x="6736080" y="2505393"/>
            <a:ext cx="3484880" cy="372109"/>
          </a:xfrm>
          <a:prstGeom prst="rect">
            <a:avLst/>
          </a:prstGeom>
        </p:spPr>
      </p:pic>
      <p:pic>
        <p:nvPicPr>
          <p:cNvPr id="30" name="Picture 29" descr="A collection of colorful shapes&#10;&#10;AI-generated content may be incorrect.">
            <a:extLst>
              <a:ext uri="{FF2B5EF4-FFF2-40B4-BE49-F238E27FC236}">
                <a16:creationId xmlns:a16="http://schemas.microsoft.com/office/drawing/2014/main" id="{58227559-CC94-5CAD-C1B4-77D8141E0E2A}"/>
              </a:ext>
            </a:extLst>
          </p:cNvPr>
          <p:cNvPicPr>
            <a:picLocks noChangeAspect="1"/>
          </p:cNvPicPr>
          <p:nvPr/>
        </p:nvPicPr>
        <p:blipFill>
          <a:blip r:embed="rId4"/>
          <a:srcRect l="64147" t="38514" r="12667" b="58572"/>
          <a:stretch/>
        </p:blipFill>
        <p:spPr>
          <a:xfrm>
            <a:off x="6736080" y="3719831"/>
            <a:ext cx="3484880" cy="372109"/>
          </a:xfrm>
          <a:prstGeom prst="rect">
            <a:avLst/>
          </a:prstGeom>
        </p:spPr>
      </p:pic>
      <p:pic>
        <p:nvPicPr>
          <p:cNvPr id="31" name="Picture 30" descr="A collection of colorful shapes&#10;&#10;AI-generated content may be incorrect.">
            <a:extLst>
              <a:ext uri="{FF2B5EF4-FFF2-40B4-BE49-F238E27FC236}">
                <a16:creationId xmlns:a16="http://schemas.microsoft.com/office/drawing/2014/main" id="{060110E2-5FD3-CDAD-DF89-A4C12EC14DD6}"/>
              </a:ext>
            </a:extLst>
          </p:cNvPr>
          <p:cNvPicPr>
            <a:picLocks noChangeAspect="1"/>
          </p:cNvPicPr>
          <p:nvPr/>
        </p:nvPicPr>
        <p:blipFill>
          <a:blip r:embed="rId4"/>
          <a:srcRect l="64147" t="38514" r="12667" b="58572"/>
          <a:stretch/>
        </p:blipFill>
        <p:spPr>
          <a:xfrm>
            <a:off x="6375400" y="4947605"/>
            <a:ext cx="2854960" cy="372109"/>
          </a:xfrm>
          <a:prstGeom prst="rect">
            <a:avLst/>
          </a:prstGeom>
        </p:spPr>
      </p:pic>
      <p:sp>
        <p:nvSpPr>
          <p:cNvPr id="32" name="TextBox 31">
            <a:extLst>
              <a:ext uri="{FF2B5EF4-FFF2-40B4-BE49-F238E27FC236}">
                <a16:creationId xmlns:a16="http://schemas.microsoft.com/office/drawing/2014/main" id="{1B5875A5-69C4-6247-35D4-5516813F220E}"/>
              </a:ext>
            </a:extLst>
          </p:cNvPr>
          <p:cNvSpPr txBox="1"/>
          <p:nvPr/>
        </p:nvSpPr>
        <p:spPr>
          <a:xfrm>
            <a:off x="6736080" y="125476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INTRODUCTION</a:t>
            </a:r>
          </a:p>
        </p:txBody>
      </p:sp>
      <p:sp>
        <p:nvSpPr>
          <p:cNvPr id="33" name="TextBox 32">
            <a:extLst>
              <a:ext uri="{FF2B5EF4-FFF2-40B4-BE49-F238E27FC236}">
                <a16:creationId xmlns:a16="http://schemas.microsoft.com/office/drawing/2014/main" id="{D7231830-FCEA-9249-404E-2D1FED50E5E7}"/>
              </a:ext>
            </a:extLst>
          </p:cNvPr>
          <p:cNvSpPr txBox="1"/>
          <p:nvPr/>
        </p:nvSpPr>
        <p:spPr>
          <a:xfrm>
            <a:off x="6826674" y="2257425"/>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REQUIREMENT ANALYSIS</a:t>
            </a:r>
          </a:p>
        </p:txBody>
      </p:sp>
      <p:sp>
        <p:nvSpPr>
          <p:cNvPr id="34" name="TextBox 33">
            <a:extLst>
              <a:ext uri="{FF2B5EF4-FFF2-40B4-BE49-F238E27FC236}">
                <a16:creationId xmlns:a16="http://schemas.microsoft.com/office/drawing/2014/main" id="{F3A08F88-2E1E-8E28-D37D-9CF29ADE5626}"/>
              </a:ext>
            </a:extLst>
          </p:cNvPr>
          <p:cNvSpPr txBox="1"/>
          <p:nvPr/>
        </p:nvSpPr>
        <p:spPr>
          <a:xfrm>
            <a:off x="7167456" y="3496152"/>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FLOW DIAGRAMS</a:t>
            </a:r>
          </a:p>
        </p:txBody>
      </p:sp>
      <p:sp>
        <p:nvSpPr>
          <p:cNvPr id="35" name="TextBox 34">
            <a:extLst>
              <a:ext uri="{FF2B5EF4-FFF2-40B4-BE49-F238E27FC236}">
                <a16:creationId xmlns:a16="http://schemas.microsoft.com/office/drawing/2014/main" id="{F8F6C48F-185A-A4A1-A7D5-4B1F5285ADD6}"/>
              </a:ext>
            </a:extLst>
          </p:cNvPr>
          <p:cNvSpPr txBox="1"/>
          <p:nvPr/>
        </p:nvSpPr>
        <p:spPr>
          <a:xfrm>
            <a:off x="7056120" y="468630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PHASES</a:t>
            </a:r>
          </a:p>
          <a:p>
            <a:pPr algn="l">
              <a:lnSpc>
                <a:spcPct val="110000"/>
              </a:lnSpc>
              <a:spcBef>
                <a:spcPts val="600"/>
              </a:spcBef>
              <a:spcAft>
                <a:spcPts val="0"/>
              </a:spcAft>
            </a:pPr>
            <a:endParaRPr lang="en-IN" b="1"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A03EE1FF-7A71-B51A-8BF7-5EA7D83639D1}"/>
              </a:ext>
            </a:extLst>
          </p:cNvPr>
          <p:cNvSpPr txBox="1">
            <a:spLocks/>
          </p:cNvSpPr>
          <p:nvPr/>
        </p:nvSpPr>
        <p:spPr>
          <a:xfrm>
            <a:off x="1209039" y="301967"/>
            <a:ext cx="4328161"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232567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600"/>
                                        <p:tgtEl>
                                          <p:spTgt spid="21"/>
                                        </p:tgtEl>
                                      </p:cBhvr>
                                    </p:animEffect>
                                    <p:anim calcmode="lin" valueType="num">
                                      <p:cBhvr>
                                        <p:cTn id="8" dur="600" fill="hold"/>
                                        <p:tgtEl>
                                          <p:spTgt spid="21"/>
                                        </p:tgtEl>
                                        <p:attrNameLst>
                                          <p:attrName>ppt_x</p:attrName>
                                        </p:attrNameLst>
                                      </p:cBhvr>
                                      <p:tavLst>
                                        <p:tav tm="0">
                                          <p:val>
                                            <p:strVal val="#ppt_x"/>
                                          </p:val>
                                        </p:tav>
                                        <p:tav tm="100000">
                                          <p:val>
                                            <p:strVal val="#ppt_x"/>
                                          </p:val>
                                        </p:tav>
                                      </p:tavLst>
                                    </p:anim>
                                    <p:anim calcmode="lin" valueType="num">
                                      <p:cBhvr>
                                        <p:cTn id="9" dur="6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inVertical)">
                                      <p:cBhvr>
                                        <p:cTn id="14" dur="500"/>
                                        <p:tgtEl>
                                          <p:spTgt spid="24"/>
                                        </p:tgtEl>
                                      </p:cBhvr>
                                    </p:animEffect>
                                  </p:childTnLst>
                                </p:cTn>
                              </p:par>
                              <p:par>
                                <p:cTn id="15" presetID="16" presetClass="entr" presetSubtype="2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par>
                                <p:cTn id="18" presetID="16" presetClass="entr" presetSubtype="21"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arn(inVertical)">
                                      <p:cBhvr>
                                        <p:cTn id="20" dur="500"/>
                                        <p:tgtEl>
                                          <p:spTgt spid="26"/>
                                        </p:tgtEl>
                                      </p:cBhvr>
                                    </p:animEffect>
                                  </p:childTnLst>
                                </p:cTn>
                              </p:par>
                              <p:par>
                                <p:cTn id="21" presetID="16" presetClass="entr" presetSubtype="21"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inVertical)">
                                      <p:cBhvr>
                                        <p:cTn id="28" dur="500"/>
                                        <p:tgtEl>
                                          <p:spTgt spid="32"/>
                                        </p:tgtEl>
                                      </p:cBhvr>
                                    </p:animEffect>
                                  </p:childTnLst>
                                </p:cTn>
                              </p:par>
                              <p:par>
                                <p:cTn id="29" presetID="16" presetClass="entr" presetSubtype="21"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barn(inVertical)">
                                      <p:cBhvr>
                                        <p:cTn id="34" dur="500"/>
                                        <p:tgtEl>
                                          <p:spTgt spid="33"/>
                                        </p:tgtEl>
                                      </p:cBhvr>
                                    </p:animEffect>
                                  </p:childTnLst>
                                </p:cTn>
                              </p:par>
                              <p:par>
                                <p:cTn id="35" presetID="16" presetClass="entr" presetSubtype="21"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arn(inVertical)">
                                      <p:cBhvr>
                                        <p:cTn id="40" dur="500"/>
                                        <p:tgtEl>
                                          <p:spTgt spid="34"/>
                                        </p:tgtEl>
                                      </p:cBhvr>
                                    </p:animEffect>
                                  </p:childTnLst>
                                </p:cTn>
                              </p:par>
                              <p:par>
                                <p:cTn id="41" presetID="16" presetClass="entr" presetSubtype="2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inVertical)">
                                      <p:cBhvr>
                                        <p:cTn id="46" dur="500"/>
                                        <p:tgtEl>
                                          <p:spTgt spid="35"/>
                                        </p:tgtEl>
                                      </p:cBhvr>
                                    </p:animEffect>
                                  </p:childTnLst>
                                </p:cTn>
                              </p:par>
                              <p:par>
                                <p:cTn id="47" presetID="16" presetClass="entr" presetSubtype="2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Vertical)">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14788-CF1A-CB17-1C94-B7E2A8A044F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2D96619-10BB-FEE3-B5FE-045A8A02243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941418A-AFED-1F37-287B-277E81062CE8}"/>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2A52394A-6C17-BEDF-E503-F73A34B9083A}"/>
              </a:ext>
            </a:extLst>
          </p:cNvPr>
          <p:cNvPicPr>
            <a:picLocks noChangeAspect="1"/>
          </p:cNvPicPr>
          <p:nvPr/>
        </p:nvPicPr>
        <p:blipFill>
          <a:blip r:embed="rId3"/>
          <a:stretch>
            <a:fillRect/>
          </a:stretch>
        </p:blipFill>
        <p:spPr>
          <a:xfrm>
            <a:off x="1580444" y="966764"/>
            <a:ext cx="9031111" cy="5080000"/>
          </a:xfrm>
          <a:prstGeom prst="rect">
            <a:avLst/>
          </a:prstGeom>
        </p:spPr>
      </p:pic>
    </p:spTree>
    <p:extLst>
      <p:ext uri="{BB962C8B-B14F-4D97-AF65-F5344CB8AC3E}">
        <p14:creationId xmlns:p14="http://schemas.microsoft.com/office/powerpoint/2010/main" val="228712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F360A-16F0-EEBB-EC89-E1D07FC1707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9C40E10-AB7F-3989-AA45-827CE6D96E1C}"/>
              </a:ext>
            </a:extLst>
          </p:cNvPr>
          <p:cNvSpPr>
            <a:spLocks noGrp="1"/>
          </p:cNvSpPr>
          <p:nvPr>
            <p:ph type="sldNum" sz="quarter" idx="12"/>
          </p:nvPr>
        </p:nvSpPr>
        <p:spPr/>
        <p:txBody>
          <a:bodyPr/>
          <a:lstStyle/>
          <a:p>
            <a:fld id="{38826FC0-333C-E549-9FA3-0EE43DF298A3}" type="slidenum">
              <a:rPr lang="en-US" smtClean="0"/>
              <a:pPr/>
              <a:t>21</a:t>
            </a:fld>
            <a:endParaRPr lang="en-US"/>
          </a:p>
        </p:txBody>
      </p:sp>
      <p:sp>
        <p:nvSpPr>
          <p:cNvPr id="4" name="Footer Placeholder 3">
            <a:extLst>
              <a:ext uri="{FF2B5EF4-FFF2-40B4-BE49-F238E27FC236}">
                <a16:creationId xmlns:a16="http://schemas.microsoft.com/office/drawing/2014/main" id="{4104E675-5636-2A4D-4B03-8EE76F9D841B}"/>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F5809FD4-C6B4-BAF1-AE2C-F7004EC3943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01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12" name="Picture 11" descr="A white ovals with black text&#10;&#10;AI-generated content may be incorrect.">
            <a:extLst>
              <a:ext uri="{FF2B5EF4-FFF2-40B4-BE49-F238E27FC236}">
                <a16:creationId xmlns:a16="http://schemas.microsoft.com/office/drawing/2014/main" id="{6E95D5CF-14DA-0F87-B699-7D9F3532443F}"/>
              </a:ext>
            </a:extLst>
          </p:cNvPr>
          <p:cNvPicPr>
            <a:picLocks noChangeAspect="1"/>
          </p:cNvPicPr>
          <p:nvPr/>
        </p:nvPicPr>
        <p:blipFill>
          <a:blip r:embed="rId3"/>
          <a:stretch>
            <a:fillRect/>
          </a:stretch>
        </p:blipFill>
        <p:spPr>
          <a:xfrm>
            <a:off x="2700337" y="1704657"/>
            <a:ext cx="6791325" cy="4200525"/>
          </a:xfrm>
          <a:prstGeom prst="rect">
            <a:avLst/>
          </a:prstGeom>
        </p:spPr>
      </p:pic>
    </p:spTree>
    <p:extLst>
      <p:ext uri="{BB962C8B-B14F-4D97-AF65-F5344CB8AC3E}">
        <p14:creationId xmlns:p14="http://schemas.microsoft.com/office/powerpoint/2010/main" val="383287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690FD-8ABA-7690-8858-B2ADFEE03AC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D7DABF0-0B05-9AC4-E1F1-C4388DDEE4AC}"/>
              </a:ext>
            </a:extLst>
          </p:cNvPr>
          <p:cNvSpPr>
            <a:spLocks noGrp="1"/>
          </p:cNvSpPr>
          <p:nvPr>
            <p:ph type="sldNum" sz="quarter" idx="12"/>
          </p:nvPr>
        </p:nvSpPr>
        <p:spPr/>
        <p:txBody>
          <a:bodyPr/>
          <a:lstStyle/>
          <a:p>
            <a:fld id="{38826FC0-333C-E549-9FA3-0EE43DF298A3}" type="slidenum">
              <a:rPr lang="en-US" smtClean="0"/>
              <a:pPr/>
              <a:t>22</a:t>
            </a:fld>
            <a:endParaRPr lang="en-US"/>
          </a:p>
        </p:txBody>
      </p:sp>
      <p:sp>
        <p:nvSpPr>
          <p:cNvPr id="4" name="Footer Placeholder 3">
            <a:extLst>
              <a:ext uri="{FF2B5EF4-FFF2-40B4-BE49-F238E27FC236}">
                <a16:creationId xmlns:a16="http://schemas.microsoft.com/office/drawing/2014/main" id="{BB86859D-6853-4C4F-3FD8-4B7270F4FAFC}"/>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931E03BD-EC22-A017-026B-3235C044C8B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01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5" name="Picture 4" descr="A screenshot of a computer screen&#10;&#10;AI-generated content may be incorrect.">
            <a:extLst>
              <a:ext uri="{FF2B5EF4-FFF2-40B4-BE49-F238E27FC236}">
                <a16:creationId xmlns:a16="http://schemas.microsoft.com/office/drawing/2014/main" id="{D7CA0542-8C8D-940E-7E0B-D4C6476476BF}"/>
              </a:ext>
            </a:extLst>
          </p:cNvPr>
          <p:cNvPicPr>
            <a:picLocks noChangeAspect="1"/>
          </p:cNvPicPr>
          <p:nvPr/>
        </p:nvPicPr>
        <p:blipFill>
          <a:blip r:embed="rId3"/>
          <a:stretch>
            <a:fillRect/>
          </a:stretch>
        </p:blipFill>
        <p:spPr>
          <a:xfrm>
            <a:off x="2170940" y="1423778"/>
            <a:ext cx="7850120" cy="4977021"/>
          </a:xfrm>
          <a:prstGeom prst="rect">
            <a:avLst/>
          </a:prstGeom>
        </p:spPr>
      </p:pic>
    </p:spTree>
    <p:extLst>
      <p:ext uri="{BB962C8B-B14F-4D97-AF65-F5344CB8AC3E}">
        <p14:creationId xmlns:p14="http://schemas.microsoft.com/office/powerpoint/2010/main" val="370508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B8EC1-30BC-EB19-7258-7864970A956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8479DE-2D72-939B-183F-846F2D437679}"/>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23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343D688-AFD2-481A-A6A9-01C91601B116}"/>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4E31A20E-F20B-EA31-414C-0ADC3E7EF9C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2FD5102E-FC49-D8E3-50A1-F163A456C0F5}"/>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Backing Up Data</a:t>
            </a:r>
          </a:p>
          <a:p>
            <a:pPr marL="342900" indent="-342900" algn="just">
              <a:lnSpc>
                <a:spcPct val="115000"/>
              </a:lnSpc>
              <a:spcAft>
                <a:spcPts val="800"/>
              </a:spcAft>
              <a:buAutoNum type="arabicPeriod"/>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process begins by obtaining applicant and car loan details from the bank and storing this information in a GDG file with a limit of 16 versions, ensuring data is backed up securely.</a:t>
            </a:r>
          </a:p>
        </p:txBody>
      </p:sp>
      <p:sp>
        <p:nvSpPr>
          <p:cNvPr id="9" name="Rectangle: Rounded Corners 8">
            <a:extLst>
              <a:ext uri="{FF2B5EF4-FFF2-40B4-BE49-F238E27FC236}">
                <a16:creationId xmlns:a16="http://schemas.microsoft.com/office/drawing/2014/main" id="{38192A91-2963-B9D7-3C20-A265E7CFD95B}"/>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Categorizing Loan Details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Next, the car loan details are split into two files based on loan tenure. Loans of 5 years or less are short-term, while those over 5 years are long-term, aiding in specialized processing by different divisions.</a:t>
            </a:r>
          </a:p>
        </p:txBody>
      </p:sp>
      <p:sp>
        <p:nvSpPr>
          <p:cNvPr id="10" name="Rectangle: Rounded Corners 9">
            <a:extLst>
              <a:ext uri="{FF2B5EF4-FFF2-40B4-BE49-F238E27FC236}">
                <a16:creationId xmlns:a16="http://schemas.microsoft.com/office/drawing/2014/main" id="{88024F68-6245-F880-940F-64FC1190C3EF}"/>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Loading Applicant Details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Applicant information, including ID, name, address, contact number, and savings account number, is loaded into the Application Database to maintain accurate records for further processing.</a:t>
            </a:r>
          </a:p>
        </p:txBody>
      </p:sp>
    </p:spTree>
    <p:extLst>
      <p:ext uri="{BB962C8B-B14F-4D97-AF65-F5344CB8AC3E}">
        <p14:creationId xmlns:p14="http://schemas.microsoft.com/office/powerpoint/2010/main" val="176600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1D66F-274E-AF0F-3D30-EA738573907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E22F377-D572-AEA0-C7D8-FC2A017F46DC}"/>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24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0EAFC0E-F99D-C94E-6EAC-3913E91BDB9A}"/>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95200914-0995-2FEA-A6C4-DADD8D840038}"/>
              </a:ext>
            </a:extLst>
          </p:cNvPr>
          <p:cNvSpPr/>
          <p:nvPr/>
        </p:nvSpPr>
        <p:spPr>
          <a:xfrm>
            <a:off x="23393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endParaRPr lang="en-IN" b="1" kern="100" dirty="0">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Loading and Updating Loan Details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Loan-specific details such as Loan ID, amount, approval date, closure date, balance, and next due date are loaded into the Loan Database. These details are also added to the Master Loan VSAM KSDS file, which contains records of all active loans.</a:t>
            </a: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D4457F9-8085-28AD-3788-E0842358B4D0}"/>
              </a:ext>
            </a:extLst>
          </p:cNvPr>
          <p:cNvSpPr/>
          <p:nvPr/>
        </p:nvSpPr>
        <p:spPr>
          <a:xfrm>
            <a:off x="64668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Reports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Details of applicants with loan tenures greater than two years are extracted from the Loan Database. Separate report files are generated for these applicants in a standard format, ensuring organized data presentation and readability.</a:t>
            </a: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638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13DB8-5626-4FDE-7A41-801DD42897B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C5EFDA2-33EC-6D7C-F7C3-48B20180FC9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6DFAE16-29BF-9705-1272-8C22BA76A43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26600EB0-E999-88F9-12B7-931BB04C545E}"/>
              </a:ext>
            </a:extLst>
          </p:cNvPr>
          <p:cNvPicPr>
            <a:picLocks noChangeAspect="1"/>
          </p:cNvPicPr>
          <p:nvPr/>
        </p:nvPicPr>
        <p:blipFill>
          <a:blip r:embed="rId3"/>
          <a:stretch>
            <a:fillRect/>
          </a:stretch>
        </p:blipFill>
        <p:spPr>
          <a:xfrm>
            <a:off x="1890994" y="1203158"/>
            <a:ext cx="8398933" cy="4724400"/>
          </a:xfrm>
          <a:prstGeom prst="rect">
            <a:avLst/>
          </a:prstGeom>
        </p:spPr>
      </p:pic>
      <p:sp>
        <p:nvSpPr>
          <p:cNvPr id="8" name="Title 4">
            <a:extLst>
              <a:ext uri="{FF2B5EF4-FFF2-40B4-BE49-F238E27FC236}">
                <a16:creationId xmlns:a16="http://schemas.microsoft.com/office/drawing/2014/main" id="{6E9501EF-726C-7BAF-E44D-594B1F8D3EFE}"/>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GDG BACKUP FILE</a:t>
            </a:r>
          </a:p>
        </p:txBody>
      </p:sp>
    </p:spTree>
    <p:extLst>
      <p:ext uri="{BB962C8B-B14F-4D97-AF65-F5344CB8AC3E}">
        <p14:creationId xmlns:p14="http://schemas.microsoft.com/office/powerpoint/2010/main" val="32689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BE927-D718-4DF1-76E1-1D3E067F940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570795-0AE4-AD55-5A16-E6FBF015919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5C5FCE-3118-2E0A-3F2C-336EE70C467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computer screen shot of a computer&#10;&#10;AI-generated content may be incorrect.">
            <a:extLst>
              <a:ext uri="{FF2B5EF4-FFF2-40B4-BE49-F238E27FC236}">
                <a16:creationId xmlns:a16="http://schemas.microsoft.com/office/drawing/2014/main" id="{F042195C-555F-81AF-A066-4345CB014D93}"/>
              </a:ext>
            </a:extLst>
          </p:cNvPr>
          <p:cNvPicPr>
            <a:picLocks noChangeAspect="1"/>
          </p:cNvPicPr>
          <p:nvPr/>
        </p:nvPicPr>
        <p:blipFill>
          <a:blip r:embed="rId3"/>
          <a:stretch>
            <a:fillRect/>
          </a:stretch>
        </p:blipFill>
        <p:spPr>
          <a:xfrm>
            <a:off x="2017740" y="1389761"/>
            <a:ext cx="8156519" cy="4588042"/>
          </a:xfrm>
          <a:prstGeom prst="rect">
            <a:avLst/>
          </a:prstGeom>
        </p:spPr>
      </p:pic>
      <p:sp>
        <p:nvSpPr>
          <p:cNvPr id="9" name="Title 4">
            <a:extLst>
              <a:ext uri="{FF2B5EF4-FFF2-40B4-BE49-F238E27FC236}">
                <a16:creationId xmlns:a16="http://schemas.microsoft.com/office/drawing/2014/main" id="{FB7FB12A-B084-D0E0-1482-4846CFAF5143}"/>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SHORT TERM PS FILE</a:t>
            </a:r>
          </a:p>
        </p:txBody>
      </p:sp>
    </p:spTree>
    <p:extLst>
      <p:ext uri="{BB962C8B-B14F-4D97-AF65-F5344CB8AC3E}">
        <p14:creationId xmlns:p14="http://schemas.microsoft.com/office/powerpoint/2010/main" val="23769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C204F-F3A5-F95D-0A17-A413B2405DD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23341BC-99D8-36F5-893F-534CCE908EB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00AE1A1-6EC4-49A6-6B20-83D61AA062D2}"/>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2398C35F-CD8E-AE02-2885-8D47BB208B9B}"/>
              </a:ext>
            </a:extLst>
          </p:cNvPr>
          <p:cNvPicPr>
            <a:picLocks noChangeAspect="1"/>
          </p:cNvPicPr>
          <p:nvPr/>
        </p:nvPicPr>
        <p:blipFill>
          <a:blip r:embed="rId3"/>
          <a:stretch>
            <a:fillRect/>
          </a:stretch>
        </p:blipFill>
        <p:spPr>
          <a:xfrm>
            <a:off x="2021305" y="1136984"/>
            <a:ext cx="8149389" cy="4584031"/>
          </a:xfrm>
          <a:prstGeom prst="rect">
            <a:avLst/>
          </a:prstGeom>
        </p:spPr>
      </p:pic>
      <p:sp>
        <p:nvSpPr>
          <p:cNvPr id="8" name="Title 4">
            <a:extLst>
              <a:ext uri="{FF2B5EF4-FFF2-40B4-BE49-F238E27FC236}">
                <a16:creationId xmlns:a16="http://schemas.microsoft.com/office/drawing/2014/main" id="{00D944BE-227F-C357-176A-88BFE921302C}"/>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LONG TERM PS FILE</a:t>
            </a:r>
          </a:p>
        </p:txBody>
      </p:sp>
    </p:spTree>
    <p:extLst>
      <p:ext uri="{BB962C8B-B14F-4D97-AF65-F5344CB8AC3E}">
        <p14:creationId xmlns:p14="http://schemas.microsoft.com/office/powerpoint/2010/main" val="268105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E3E08-AE28-BDCA-F977-DBAB3F19E54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48E98F4-0828-C8D5-03D5-5E0E78F14AD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126CAD4-76DC-164A-056A-8E89F73AA79D}"/>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6092F577-A355-07D5-ED82-E32484391254}"/>
              </a:ext>
            </a:extLst>
          </p:cNvPr>
          <p:cNvPicPr>
            <a:picLocks noChangeAspect="1"/>
          </p:cNvPicPr>
          <p:nvPr/>
        </p:nvPicPr>
        <p:blipFill>
          <a:blip r:embed="rId3"/>
          <a:stretch>
            <a:fillRect/>
          </a:stretch>
        </p:blipFill>
        <p:spPr>
          <a:xfrm>
            <a:off x="2326104" y="1223210"/>
            <a:ext cx="7842807" cy="4411579"/>
          </a:xfrm>
          <a:prstGeom prst="rect">
            <a:avLst/>
          </a:prstGeom>
        </p:spPr>
      </p:pic>
      <p:sp>
        <p:nvSpPr>
          <p:cNvPr id="8" name="Title 4">
            <a:extLst>
              <a:ext uri="{FF2B5EF4-FFF2-40B4-BE49-F238E27FC236}">
                <a16:creationId xmlns:a16="http://schemas.microsoft.com/office/drawing/2014/main" id="{FEAAB5E4-7D57-DEC7-5410-B7B0FA0291C0}"/>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ERROR PS FILE</a:t>
            </a:r>
          </a:p>
        </p:txBody>
      </p:sp>
    </p:spTree>
    <p:extLst>
      <p:ext uri="{BB962C8B-B14F-4D97-AF65-F5344CB8AC3E}">
        <p14:creationId xmlns:p14="http://schemas.microsoft.com/office/powerpoint/2010/main" val="18083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FB238-A3D4-5FE6-8F32-B52E01E1492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BE23CAC-5F8A-A9FC-4903-65A8B09C3409}"/>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997BBFF-0CCF-9DB1-07A3-F7C8872B24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1166B4F-F0C6-B6DB-99B8-7D49DF6E2038}"/>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DATABASE - </a:t>
            </a:r>
            <a:r>
              <a:rPr lang="en-US" sz="2000" b="0" u="sng" dirty="0">
                <a:latin typeface="Times New Roman" panose="02020603050405020304" pitchFamily="18" charset="0"/>
                <a:cs typeface="Times New Roman" panose="02020603050405020304" pitchFamily="18" charset="0"/>
              </a:rPr>
              <a:t>(APPLC)</a:t>
            </a:r>
          </a:p>
        </p:txBody>
      </p:sp>
      <p:pic>
        <p:nvPicPr>
          <p:cNvPr id="3" name="Picture 2">
            <a:extLst>
              <a:ext uri="{FF2B5EF4-FFF2-40B4-BE49-F238E27FC236}">
                <a16:creationId xmlns:a16="http://schemas.microsoft.com/office/drawing/2014/main" id="{51A5F6BA-DBAC-3C61-078B-428DAAAEFF07}"/>
              </a:ext>
            </a:extLst>
          </p:cNvPr>
          <p:cNvPicPr>
            <a:picLocks noChangeAspect="1"/>
          </p:cNvPicPr>
          <p:nvPr/>
        </p:nvPicPr>
        <p:blipFill>
          <a:blip r:embed="rId3"/>
          <a:stretch>
            <a:fillRect/>
          </a:stretch>
        </p:blipFill>
        <p:spPr>
          <a:xfrm>
            <a:off x="2074778" y="1167063"/>
            <a:ext cx="8042443" cy="4523874"/>
          </a:xfrm>
          <a:prstGeom prst="rect">
            <a:avLst/>
          </a:prstGeom>
        </p:spPr>
      </p:pic>
    </p:spTree>
    <p:extLst>
      <p:ext uri="{BB962C8B-B14F-4D97-AF65-F5344CB8AC3E}">
        <p14:creationId xmlns:p14="http://schemas.microsoft.com/office/powerpoint/2010/main" val="224391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8CEC4-C755-EB88-8E02-DA3FA9E742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8B9438-AF99-38F2-D1DB-BBE23204975C}"/>
              </a:ext>
            </a:extLst>
          </p:cNvPr>
          <p:cNvSpPr>
            <a:spLocks noGrp="1"/>
          </p:cNvSpPr>
          <p:nvPr>
            <p:ph type="ctrTitle"/>
          </p:nvPr>
        </p:nvSpPr>
        <p:spPr>
          <a:xfrm>
            <a:off x="274320" y="3221403"/>
            <a:ext cx="5090160" cy="664797"/>
          </a:xfrm>
        </p:spPr>
        <p:txBody>
          <a:bodyPr/>
          <a:lstStyle/>
          <a:p>
            <a:r>
              <a:rPr lang="en-US" sz="4800" dirty="0">
                <a:latin typeface="Times New Roman" panose="02020603050405020304" pitchFamily="18" charset="0"/>
                <a:cs typeface="Times New Roman" panose="02020603050405020304" pitchFamily="18" charset="0"/>
              </a:rPr>
              <a:t>INTRODUCTION</a:t>
            </a:r>
          </a:p>
        </p:txBody>
      </p:sp>
      <p:sp>
        <p:nvSpPr>
          <p:cNvPr id="2" name="Slide Number Placeholder 1">
            <a:extLst>
              <a:ext uri="{FF2B5EF4-FFF2-40B4-BE49-F238E27FC236}">
                <a16:creationId xmlns:a16="http://schemas.microsoft.com/office/drawing/2014/main" id="{CA1905A1-66BF-878D-674A-ED6FA7C618C9}"/>
              </a:ext>
            </a:extLst>
          </p:cNvPr>
          <p:cNvSpPr>
            <a:spLocks noGrp="1"/>
          </p:cNvSpPr>
          <p:nvPr>
            <p:ph type="sldNum" sz="quarter" idx="16"/>
          </p:nvPr>
        </p:nvSpPr>
        <p:spPr/>
        <p:txBody>
          <a:bodyPr/>
          <a:lstStyle/>
          <a:p>
            <a:fld id="{38826FC0-333C-E549-9FA3-0EE43DF298A3}" type="slidenum">
              <a:rPr lang="en-US" smtClean="0"/>
              <a:pPr/>
              <a:t>3</a:t>
            </a:fld>
            <a:endParaRPr lang="en-US" dirty="0"/>
          </a:p>
        </p:txBody>
      </p:sp>
      <p:sp>
        <p:nvSpPr>
          <p:cNvPr id="3" name="Footer Placeholder 2">
            <a:extLst>
              <a:ext uri="{FF2B5EF4-FFF2-40B4-BE49-F238E27FC236}">
                <a16:creationId xmlns:a16="http://schemas.microsoft.com/office/drawing/2014/main" id="{174986EF-D6D0-31F8-A7A1-5363662D6B3B}"/>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78B2E0DA-E2AB-C2E7-721B-79BF0145C0D3}"/>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1707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04CFF-BC77-C4DD-A734-DB7172B9B85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6B5627C-D679-3548-8A0A-A40CCA5312A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2B428B6-D087-7EC9-D090-5A2D7D497F7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descr="A computer screen shot of a computer screen&#10;&#10;AI-generated content may be incorrect.">
            <a:extLst>
              <a:ext uri="{FF2B5EF4-FFF2-40B4-BE49-F238E27FC236}">
                <a16:creationId xmlns:a16="http://schemas.microsoft.com/office/drawing/2014/main" id="{39FF5A6C-1A0C-965E-F8DD-DF3B68C0B098}"/>
              </a:ext>
            </a:extLst>
          </p:cNvPr>
          <p:cNvPicPr>
            <a:picLocks noChangeAspect="1"/>
          </p:cNvPicPr>
          <p:nvPr/>
        </p:nvPicPr>
        <p:blipFill>
          <a:blip r:embed="rId3"/>
          <a:stretch>
            <a:fillRect/>
          </a:stretch>
        </p:blipFill>
        <p:spPr>
          <a:xfrm>
            <a:off x="2022969" y="1137920"/>
            <a:ext cx="8146062" cy="4582160"/>
          </a:xfrm>
          <a:prstGeom prst="rect">
            <a:avLst/>
          </a:prstGeom>
        </p:spPr>
      </p:pic>
    </p:spTree>
    <p:extLst>
      <p:ext uri="{BB962C8B-B14F-4D97-AF65-F5344CB8AC3E}">
        <p14:creationId xmlns:p14="http://schemas.microsoft.com/office/powerpoint/2010/main" val="113885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FC13-6ABA-6D26-B27A-D0DDE3AEF00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57A972-FD8C-972F-7CE4-91F32B7F8B8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904C0AD-CF9A-51E8-2CB2-3E5442C74A3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9DDE1BA7-9E15-3AE2-99F8-7C67D9C29CE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LOAN DATABASE - </a:t>
            </a:r>
            <a:r>
              <a:rPr lang="en-US" sz="2000" b="0" u="sng" dirty="0">
                <a:latin typeface="Times New Roman" panose="02020603050405020304" pitchFamily="18" charset="0"/>
                <a:cs typeface="Times New Roman" panose="02020603050405020304" pitchFamily="18" charset="0"/>
              </a:rPr>
              <a:t>(LOAN)</a:t>
            </a:r>
          </a:p>
        </p:txBody>
      </p:sp>
      <p:pic>
        <p:nvPicPr>
          <p:cNvPr id="5" name="Picture 4">
            <a:extLst>
              <a:ext uri="{FF2B5EF4-FFF2-40B4-BE49-F238E27FC236}">
                <a16:creationId xmlns:a16="http://schemas.microsoft.com/office/drawing/2014/main" id="{8EDBF641-FB78-17B9-A1AA-756CEAAC4E2D}"/>
              </a:ext>
            </a:extLst>
          </p:cNvPr>
          <p:cNvPicPr>
            <a:picLocks noChangeAspect="1"/>
          </p:cNvPicPr>
          <p:nvPr/>
        </p:nvPicPr>
        <p:blipFill>
          <a:blip r:embed="rId3"/>
          <a:stretch>
            <a:fillRect/>
          </a:stretch>
        </p:blipFill>
        <p:spPr>
          <a:xfrm>
            <a:off x="1889403" y="1062789"/>
            <a:ext cx="8413193" cy="4732421"/>
          </a:xfrm>
          <a:prstGeom prst="rect">
            <a:avLst/>
          </a:prstGeom>
        </p:spPr>
      </p:pic>
    </p:spTree>
    <p:extLst>
      <p:ext uri="{BB962C8B-B14F-4D97-AF65-F5344CB8AC3E}">
        <p14:creationId xmlns:p14="http://schemas.microsoft.com/office/powerpoint/2010/main" val="367081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0401E-6CFD-87BD-C36F-10A79A89523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5B9E06E-9A35-3BA5-EC05-A34B4919341D}"/>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6506925-E823-EBDB-C962-77F944DB97F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9" name="Picture 8" descr="A screenshot of a computer&#10;&#10;AI-generated content may be incorrect.">
            <a:extLst>
              <a:ext uri="{FF2B5EF4-FFF2-40B4-BE49-F238E27FC236}">
                <a16:creationId xmlns:a16="http://schemas.microsoft.com/office/drawing/2014/main" id="{7F034BB8-E610-1D05-89B0-23A246CE8BA7}"/>
              </a:ext>
            </a:extLst>
          </p:cNvPr>
          <p:cNvPicPr>
            <a:picLocks noChangeAspect="1"/>
          </p:cNvPicPr>
          <p:nvPr/>
        </p:nvPicPr>
        <p:blipFill>
          <a:blip r:embed="rId3"/>
          <a:stretch>
            <a:fillRect/>
          </a:stretch>
        </p:blipFill>
        <p:spPr>
          <a:xfrm>
            <a:off x="1761066" y="990600"/>
            <a:ext cx="8669867" cy="4876800"/>
          </a:xfrm>
          <a:prstGeom prst="rect">
            <a:avLst/>
          </a:prstGeom>
        </p:spPr>
      </p:pic>
    </p:spTree>
    <p:extLst>
      <p:ext uri="{BB962C8B-B14F-4D97-AF65-F5344CB8AC3E}">
        <p14:creationId xmlns:p14="http://schemas.microsoft.com/office/powerpoint/2010/main" val="116351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5B483-89C1-E1AC-31F2-78D3F616B3E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701D0AA-2804-45E5-0E3B-6473B2FE7EB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997447F-ABF9-8A2E-AD52-F152E2AA8DD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734DA6C5-BDFD-28CC-3362-AF77BB8530A3}"/>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01 VSAM CLUSTER</a:t>
            </a:r>
          </a:p>
        </p:txBody>
      </p:sp>
      <p:pic>
        <p:nvPicPr>
          <p:cNvPr id="10" name="Picture 9" descr="A computer screen shot of a computer screen&#10;&#10;AI-generated content may be incorrect.">
            <a:extLst>
              <a:ext uri="{FF2B5EF4-FFF2-40B4-BE49-F238E27FC236}">
                <a16:creationId xmlns:a16="http://schemas.microsoft.com/office/drawing/2014/main" id="{0C216793-2A63-2DCA-6F25-28876274B61E}"/>
              </a:ext>
            </a:extLst>
          </p:cNvPr>
          <p:cNvPicPr>
            <a:picLocks noChangeAspect="1"/>
          </p:cNvPicPr>
          <p:nvPr/>
        </p:nvPicPr>
        <p:blipFill>
          <a:blip r:embed="rId3"/>
          <a:stretch>
            <a:fillRect/>
          </a:stretch>
        </p:blipFill>
        <p:spPr>
          <a:xfrm>
            <a:off x="1941689" y="1153083"/>
            <a:ext cx="8308622" cy="4673600"/>
          </a:xfrm>
          <a:prstGeom prst="rect">
            <a:avLst/>
          </a:prstGeom>
        </p:spPr>
      </p:pic>
    </p:spTree>
    <p:extLst>
      <p:ext uri="{BB962C8B-B14F-4D97-AF65-F5344CB8AC3E}">
        <p14:creationId xmlns:p14="http://schemas.microsoft.com/office/powerpoint/2010/main" val="5318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A214A-7FFF-B289-C0AB-3D418F9CEF7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DAEEFD8-CB5B-46E2-F241-EC99751DCD6D}"/>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2BEB3DA-B80A-3637-D508-BD54A2413FB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3965E7CF-D88E-2178-B0ED-C2AADE26B19D}"/>
              </a:ext>
            </a:extLst>
          </p:cNvPr>
          <p:cNvPicPr>
            <a:picLocks noChangeAspect="1"/>
          </p:cNvPicPr>
          <p:nvPr/>
        </p:nvPicPr>
        <p:blipFill>
          <a:blip r:embed="rId3"/>
          <a:stretch>
            <a:fillRect/>
          </a:stretch>
        </p:blipFill>
        <p:spPr>
          <a:xfrm>
            <a:off x="1743004" y="980440"/>
            <a:ext cx="8705991" cy="4897120"/>
          </a:xfrm>
          <a:prstGeom prst="rect">
            <a:avLst/>
          </a:prstGeom>
        </p:spPr>
      </p:pic>
    </p:spTree>
    <p:extLst>
      <p:ext uri="{BB962C8B-B14F-4D97-AF65-F5344CB8AC3E}">
        <p14:creationId xmlns:p14="http://schemas.microsoft.com/office/powerpoint/2010/main" val="265682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EA267-792A-A03A-2CC2-A68B09BE8C8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57CB302-F9B8-E794-AFB8-A35F04EE484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1EDB17E-006D-CCB9-04E8-2B136069F432}"/>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08345222-0B34-65F9-8C01-CFBEFA64F1EA}"/>
              </a:ext>
            </a:extLst>
          </p:cNvPr>
          <p:cNvPicPr>
            <a:picLocks noChangeAspect="1"/>
          </p:cNvPicPr>
          <p:nvPr/>
        </p:nvPicPr>
        <p:blipFill>
          <a:blip r:embed="rId3"/>
          <a:stretch>
            <a:fillRect/>
          </a:stretch>
        </p:blipFill>
        <p:spPr>
          <a:xfrm>
            <a:off x="1892968" y="1064795"/>
            <a:ext cx="8406063" cy="4728410"/>
          </a:xfrm>
          <a:prstGeom prst="rect">
            <a:avLst/>
          </a:prstGeom>
        </p:spPr>
      </p:pic>
      <p:sp>
        <p:nvSpPr>
          <p:cNvPr id="8" name="Title 4">
            <a:extLst>
              <a:ext uri="{FF2B5EF4-FFF2-40B4-BE49-F238E27FC236}">
                <a16:creationId xmlns:a16="http://schemas.microsoft.com/office/drawing/2014/main" id="{6BD57999-F163-983A-DABF-129C5D14DDF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01 REPORT PS FILE</a:t>
            </a:r>
          </a:p>
        </p:txBody>
      </p:sp>
    </p:spTree>
    <p:extLst>
      <p:ext uri="{BB962C8B-B14F-4D97-AF65-F5344CB8AC3E}">
        <p14:creationId xmlns:p14="http://schemas.microsoft.com/office/powerpoint/2010/main" val="41005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BC638-213E-4B98-FA9D-AF277153E4E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7531A8B-FFC0-1A6B-A749-2A602594166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8A0AF2A-6931-EC1C-E429-2CC290FA046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E95B74EE-9587-71A3-A44A-C4930C8E9C3E}"/>
              </a:ext>
            </a:extLst>
          </p:cNvPr>
          <p:cNvPicPr>
            <a:picLocks noChangeAspect="1"/>
          </p:cNvPicPr>
          <p:nvPr/>
        </p:nvPicPr>
        <p:blipFill>
          <a:blip r:embed="rId3"/>
          <a:stretch>
            <a:fillRect/>
          </a:stretch>
        </p:blipFill>
        <p:spPr>
          <a:xfrm>
            <a:off x="1803845" y="1014663"/>
            <a:ext cx="8584309" cy="4828674"/>
          </a:xfrm>
          <a:prstGeom prst="rect">
            <a:avLst/>
          </a:prstGeom>
        </p:spPr>
      </p:pic>
    </p:spTree>
    <p:extLst>
      <p:ext uri="{BB962C8B-B14F-4D97-AF65-F5344CB8AC3E}">
        <p14:creationId xmlns:p14="http://schemas.microsoft.com/office/powerpoint/2010/main" val="364941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560A3-2C88-A985-1D21-47847B80CD2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407245-F113-BA4A-33D1-6F27319E5055}"/>
              </a:ext>
            </a:extLst>
          </p:cNvPr>
          <p:cNvSpPr>
            <a:spLocks noGrp="1"/>
          </p:cNvSpPr>
          <p:nvPr>
            <p:ph type="sldNum" sz="quarter" idx="12"/>
          </p:nvPr>
        </p:nvSpPr>
        <p:spPr/>
        <p:txBody>
          <a:bodyPr/>
          <a:lstStyle/>
          <a:p>
            <a:fld id="{38826FC0-333C-E549-9FA3-0EE43DF298A3}" type="slidenum">
              <a:rPr lang="en-US" smtClean="0"/>
              <a:pPr/>
              <a:t>37</a:t>
            </a:fld>
            <a:endParaRPr lang="en-US"/>
          </a:p>
        </p:txBody>
      </p:sp>
      <p:sp>
        <p:nvSpPr>
          <p:cNvPr id="4" name="Footer Placeholder 3">
            <a:extLst>
              <a:ext uri="{FF2B5EF4-FFF2-40B4-BE49-F238E27FC236}">
                <a16:creationId xmlns:a16="http://schemas.microsoft.com/office/drawing/2014/main" id="{C4BE30B3-CA7D-5D77-9C44-2B7FF7E6A721}"/>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090E9C0B-78BC-6FF8-CD35-E6381B58006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02 - </a:t>
            </a:r>
            <a:r>
              <a:rPr lang="en-US" sz="2800" b="0" dirty="0">
                <a:latin typeface="Times New Roman" panose="02020603050405020304" pitchFamily="18" charset="0"/>
                <a:cs typeface="Times New Roman" panose="02020603050405020304" pitchFamily="18" charset="0"/>
              </a:rPr>
              <a:t>Monthly Car Loan Repayment Update</a:t>
            </a:r>
            <a:endParaRPr lang="en-US" sz="2800" b="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A5B0E8F-4198-1281-75B2-43B8B292E1ED}"/>
              </a:ext>
            </a:extLst>
          </p:cNvPr>
          <p:cNvSpPr txBox="1"/>
          <p:nvPr/>
        </p:nvSpPr>
        <p:spPr>
          <a:xfrm>
            <a:off x="1333500" y="18288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process involves obtaining car loan payment details from banks and collection agencies, calculating the total amounts paid via cheque and cash modes, and updating the payment database with recalculated balances after applying a 2% tax. Payment details are loaded into the database, loan details are updated, and the Master Loan VSAM KSDS file is revised. Finally, accumulated amounts for each Loan ID are calculated and inserted into the Master Loan VSAM file.</a:t>
            </a:r>
          </a:p>
        </p:txBody>
      </p:sp>
    </p:spTree>
    <p:extLst>
      <p:ext uri="{BB962C8B-B14F-4D97-AF65-F5344CB8AC3E}">
        <p14:creationId xmlns:p14="http://schemas.microsoft.com/office/powerpoint/2010/main" val="322248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5C19-F6F0-B2F9-AC57-95DFF22BED7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416AD0-A215-D86C-B77E-9EB0604ADF8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B8F162C-DDE9-DD2E-8D8E-DBBDE65E6C4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FF38945F-B2CC-029C-3E44-5F7A16935E3F}"/>
              </a:ext>
            </a:extLst>
          </p:cNvPr>
          <p:cNvPicPr>
            <a:picLocks noChangeAspect="1"/>
          </p:cNvPicPr>
          <p:nvPr/>
        </p:nvPicPr>
        <p:blipFill>
          <a:blip r:embed="rId3"/>
          <a:stretch>
            <a:fillRect/>
          </a:stretch>
        </p:blipFill>
        <p:spPr>
          <a:xfrm>
            <a:off x="1806222" y="1270782"/>
            <a:ext cx="8579556" cy="4826000"/>
          </a:xfrm>
          <a:prstGeom prst="rect">
            <a:avLst/>
          </a:prstGeom>
        </p:spPr>
      </p:pic>
      <p:sp>
        <p:nvSpPr>
          <p:cNvPr id="8" name="Title 4">
            <a:extLst>
              <a:ext uri="{FF2B5EF4-FFF2-40B4-BE49-F238E27FC236}">
                <a16:creationId xmlns:a16="http://schemas.microsoft.com/office/drawing/2014/main" id="{1447D63A-B420-9ED0-3DA9-81F1396E7180}"/>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PS FILE</a:t>
            </a:r>
          </a:p>
        </p:txBody>
      </p:sp>
    </p:spTree>
    <p:extLst>
      <p:ext uri="{BB962C8B-B14F-4D97-AF65-F5344CB8AC3E}">
        <p14:creationId xmlns:p14="http://schemas.microsoft.com/office/powerpoint/2010/main" val="320567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FACFB-B3AE-708C-B05F-E0931107A2B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94D97A-FF67-8D71-B72B-07EDF7255D4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C7A16D-7C42-B83F-7625-051DEC6EA25C}"/>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5838FA90-0418-60CE-4012-1A32CE3206F2}"/>
              </a:ext>
            </a:extLst>
          </p:cNvPr>
          <p:cNvPicPr>
            <a:picLocks noChangeAspect="1"/>
          </p:cNvPicPr>
          <p:nvPr/>
        </p:nvPicPr>
        <p:blipFill>
          <a:blip r:embed="rId3"/>
          <a:stretch>
            <a:fillRect/>
          </a:stretch>
        </p:blipFill>
        <p:spPr>
          <a:xfrm>
            <a:off x="1682044" y="1200932"/>
            <a:ext cx="8827911" cy="4965700"/>
          </a:xfrm>
          <a:prstGeom prst="rect">
            <a:avLst/>
          </a:prstGeom>
        </p:spPr>
      </p:pic>
    </p:spTree>
    <p:extLst>
      <p:ext uri="{BB962C8B-B14F-4D97-AF65-F5344CB8AC3E}">
        <p14:creationId xmlns:p14="http://schemas.microsoft.com/office/powerpoint/2010/main" val="213304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223722-560C-57F1-A65D-8E59364B05F8}"/>
              </a:ext>
            </a:extLst>
          </p:cNvPr>
          <p:cNvSpPr>
            <a:spLocks noGrp="1"/>
          </p:cNvSpPr>
          <p:nvPr>
            <p:ph type="ftr" sz="quarter" idx="11"/>
          </p:nvPr>
        </p:nvSpPr>
        <p:spPr>
          <a:xfrm>
            <a:off x="1005840" y="6400800"/>
            <a:ext cx="1371600" cy="228600"/>
          </a:xfrm>
        </p:spPr>
        <p:txBody>
          <a:bodyPr anchor="ctr">
            <a:normAutofit/>
          </a:bodyPr>
          <a:lstStyle/>
          <a:p>
            <a:pPr>
              <a:spcAft>
                <a:spcPts val="600"/>
              </a:spcAft>
            </a:pPr>
            <a:r>
              <a:rPr lang="en-US" dirty="0"/>
              <a:t>© 2025–2027 Cognizant | Private</a:t>
            </a:r>
          </a:p>
        </p:txBody>
      </p:sp>
      <p:sp>
        <p:nvSpPr>
          <p:cNvPr id="5" name="Slide Number Placeholder 4">
            <a:extLst>
              <a:ext uri="{FF2B5EF4-FFF2-40B4-BE49-F238E27FC236}">
                <a16:creationId xmlns:a16="http://schemas.microsoft.com/office/drawing/2014/main" id="{2FCE7892-BFB7-5192-45DE-BBFADD434326}"/>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4</a:t>
            </a:fld>
            <a:endParaRPr lang="en-US" dirty="0"/>
          </a:p>
        </p:txBody>
      </p:sp>
      <p:pic>
        <p:nvPicPr>
          <p:cNvPr id="8" name="Picture Placeholder 7">
            <a:extLst>
              <a:ext uri="{FF2B5EF4-FFF2-40B4-BE49-F238E27FC236}">
                <a16:creationId xmlns:a16="http://schemas.microsoft.com/office/drawing/2014/main" id="{4565FAF2-43E7-5130-C46C-A345B8C19982}"/>
              </a:ext>
            </a:extLst>
          </p:cNvPr>
          <p:cNvPicPr>
            <a:picLocks noGrp="1" noChangeAspect="1"/>
          </p:cNvPicPr>
          <p:nvPr>
            <p:ph type="pic" sz="quarter" idx="22"/>
          </p:nvPr>
        </p:nvPicPr>
        <p:blipFill>
          <a:blip r:embed="rId2"/>
          <a:srcRect l="5419" r="5419"/>
          <a:stretch>
            <a:fillRect/>
          </a:stretch>
        </p:blipFill>
        <p:spPr>
          <a:xfrm>
            <a:off x="-12700" y="0"/>
            <a:ext cx="5707063" cy="6400800"/>
          </a:xfrm>
        </p:spPr>
      </p:pic>
      <p:sp>
        <p:nvSpPr>
          <p:cNvPr id="3" name="Content Placeholder 2">
            <a:extLst>
              <a:ext uri="{FF2B5EF4-FFF2-40B4-BE49-F238E27FC236}">
                <a16:creationId xmlns:a16="http://schemas.microsoft.com/office/drawing/2014/main" id="{2F8ED6DC-2E5E-FE91-B728-CE52A532C44F}"/>
              </a:ext>
            </a:extLst>
          </p:cNvPr>
          <p:cNvSpPr>
            <a:spLocks noGrp="1"/>
          </p:cNvSpPr>
          <p:nvPr>
            <p:ph type="title"/>
          </p:nvPr>
        </p:nvSpPr>
        <p:spPr>
          <a:xfrm>
            <a:off x="6249447" y="2494295"/>
            <a:ext cx="5627594" cy="1107996"/>
          </a:xfrm>
        </p:spPr>
        <p:txBody>
          <a:bodyPr wrap="square" anchor="t">
            <a:normAutofit fontScale="90000"/>
          </a:bodyPr>
          <a:lstStyle/>
          <a:p>
            <a:pPr algn="just">
              <a:lnSpc>
                <a:spcPct val="150000"/>
              </a:lnSpc>
              <a:spcAft>
                <a:spcPts val="800"/>
              </a:spcAft>
            </a:pPr>
            <a:r>
              <a:rPr lang="en-US" sz="2400" b="0" kern="100" dirty="0">
                <a:effectLst/>
                <a:latin typeface="Times New Roman" panose="02020603050405020304" pitchFamily="18" charset="0"/>
                <a:cs typeface="Times New Roman" panose="02020603050405020304" pitchFamily="18" charset="0"/>
              </a:rPr>
              <a:t>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a:t>
            </a:r>
            <a:endParaRPr lang="en-IN" sz="2400" b="0" kern="100" dirty="0">
              <a:effectLst/>
              <a:latin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647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anim calcmode="lin" valueType="num">
                                      <p:cBhvr>
                                        <p:cTn id="8" dur="700" fill="hold"/>
                                        <p:tgtEl>
                                          <p:spTgt spid="8"/>
                                        </p:tgtEl>
                                        <p:attrNameLst>
                                          <p:attrName>ppt_x</p:attrName>
                                        </p:attrNameLst>
                                      </p:cBhvr>
                                      <p:tavLst>
                                        <p:tav tm="0">
                                          <p:val>
                                            <p:strVal val="#ppt_x"/>
                                          </p:val>
                                        </p:tav>
                                        <p:tav tm="100000">
                                          <p:val>
                                            <p:strVal val="#ppt_x"/>
                                          </p:val>
                                        </p:tav>
                                      </p:tavLst>
                                    </p:anim>
                                    <p:anim calcmode="lin" valueType="num">
                                      <p:cBhvr>
                                        <p:cTn id="9" dur="7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4C520-826C-7ACA-3461-E3E02511432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D22C17-9A5A-27E5-C88C-7BF354C58EB8}"/>
              </a:ext>
            </a:extLst>
          </p:cNvPr>
          <p:cNvSpPr>
            <a:spLocks noGrp="1"/>
          </p:cNvSpPr>
          <p:nvPr>
            <p:ph type="sldNum" sz="quarter" idx="12"/>
          </p:nvPr>
        </p:nvSpPr>
        <p:spPr/>
        <p:txBody>
          <a:bodyPr/>
          <a:lstStyle/>
          <a:p>
            <a:fld id="{38826FC0-333C-E549-9FA3-0EE43DF298A3}" type="slidenum">
              <a:rPr lang="en-US" smtClean="0"/>
              <a:pPr/>
              <a:t>40</a:t>
            </a:fld>
            <a:endParaRPr lang="en-US"/>
          </a:p>
        </p:txBody>
      </p:sp>
      <p:sp>
        <p:nvSpPr>
          <p:cNvPr id="4" name="Footer Placeholder 3">
            <a:extLst>
              <a:ext uri="{FF2B5EF4-FFF2-40B4-BE49-F238E27FC236}">
                <a16:creationId xmlns:a16="http://schemas.microsoft.com/office/drawing/2014/main" id="{68AC63AB-E01C-2236-2E13-F62AE9644B8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9E5FAF66-7CCF-D4B6-020B-F20C56B8F387}"/>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02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5" name="Picture 4" descr="Several ovals with text on them&#10;&#10;AI-generated content may be incorrect.">
            <a:extLst>
              <a:ext uri="{FF2B5EF4-FFF2-40B4-BE49-F238E27FC236}">
                <a16:creationId xmlns:a16="http://schemas.microsoft.com/office/drawing/2014/main" id="{E7D67BE9-CC24-3237-FEDA-5D181AED7580}"/>
              </a:ext>
            </a:extLst>
          </p:cNvPr>
          <p:cNvPicPr>
            <a:picLocks noChangeAspect="1"/>
          </p:cNvPicPr>
          <p:nvPr/>
        </p:nvPicPr>
        <p:blipFill>
          <a:blip r:embed="rId3"/>
          <a:stretch>
            <a:fillRect/>
          </a:stretch>
        </p:blipFill>
        <p:spPr>
          <a:xfrm>
            <a:off x="3093402" y="1496136"/>
            <a:ext cx="6467475" cy="4391025"/>
          </a:xfrm>
          <a:prstGeom prst="rect">
            <a:avLst/>
          </a:prstGeom>
        </p:spPr>
      </p:pic>
    </p:spTree>
    <p:extLst>
      <p:ext uri="{BB962C8B-B14F-4D97-AF65-F5344CB8AC3E}">
        <p14:creationId xmlns:p14="http://schemas.microsoft.com/office/powerpoint/2010/main" val="196859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8AE3-B148-8B7C-D083-1ADD0A3AA3F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5A19A4-68B5-0BF3-3CC5-E878AAC237E6}"/>
              </a:ext>
            </a:extLst>
          </p:cNvPr>
          <p:cNvSpPr>
            <a:spLocks noGrp="1"/>
          </p:cNvSpPr>
          <p:nvPr>
            <p:ph type="sldNum" sz="quarter" idx="12"/>
          </p:nvPr>
        </p:nvSpPr>
        <p:spPr/>
        <p:txBody>
          <a:bodyPr/>
          <a:lstStyle/>
          <a:p>
            <a:fld id="{38826FC0-333C-E549-9FA3-0EE43DF298A3}" type="slidenum">
              <a:rPr lang="en-US" smtClean="0"/>
              <a:pPr/>
              <a:t>41</a:t>
            </a:fld>
            <a:endParaRPr lang="en-US"/>
          </a:p>
        </p:txBody>
      </p:sp>
      <p:sp>
        <p:nvSpPr>
          <p:cNvPr id="4" name="Footer Placeholder 3">
            <a:extLst>
              <a:ext uri="{FF2B5EF4-FFF2-40B4-BE49-F238E27FC236}">
                <a16:creationId xmlns:a16="http://schemas.microsoft.com/office/drawing/2014/main" id="{018E6C41-1ED3-89A9-3F4C-C6679043AB4D}"/>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3DD15782-2DCF-BE6C-5407-52631B5913A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02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6" name="Picture 5" descr="A diagram of a diagram&#10;&#10;AI-generated content may be incorrect.">
            <a:extLst>
              <a:ext uri="{FF2B5EF4-FFF2-40B4-BE49-F238E27FC236}">
                <a16:creationId xmlns:a16="http://schemas.microsoft.com/office/drawing/2014/main" id="{FF869D4C-B98B-0B95-1788-09B23D726EB4}"/>
              </a:ext>
            </a:extLst>
          </p:cNvPr>
          <p:cNvPicPr>
            <a:picLocks noChangeAspect="1"/>
          </p:cNvPicPr>
          <p:nvPr/>
        </p:nvPicPr>
        <p:blipFill>
          <a:blip r:embed="rId3"/>
          <a:stretch>
            <a:fillRect/>
          </a:stretch>
        </p:blipFill>
        <p:spPr>
          <a:xfrm>
            <a:off x="3614624" y="1229027"/>
            <a:ext cx="5425031" cy="5400372"/>
          </a:xfrm>
          <a:prstGeom prst="rect">
            <a:avLst/>
          </a:prstGeom>
        </p:spPr>
      </p:pic>
    </p:spTree>
    <p:extLst>
      <p:ext uri="{BB962C8B-B14F-4D97-AF65-F5344CB8AC3E}">
        <p14:creationId xmlns:p14="http://schemas.microsoft.com/office/powerpoint/2010/main" val="19165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59C3B-15DF-37D7-B7BC-C39C432D801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909DFE-90D2-82F3-6247-76C44BB91A5F}"/>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42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48B9C34-E216-1E42-748A-8656C68882BF}"/>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A9E9596-73CD-3ECF-1E19-C6DEFFEE6762}"/>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8DDB0C18-EECD-985A-9EF2-467AA54655B4}"/>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Collecting Payment Details</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Payment details for car loans are collected from banks and collection agencies and are used to create a comprehensive loan repayment detail file. This ensures all payment information is captured for further processing.</a:t>
            </a:r>
          </a:p>
        </p:txBody>
      </p:sp>
      <p:sp>
        <p:nvSpPr>
          <p:cNvPr id="9" name="Rectangle: Rounded Corners 8">
            <a:extLst>
              <a:ext uri="{FF2B5EF4-FFF2-40B4-BE49-F238E27FC236}">
                <a16:creationId xmlns:a16="http://schemas.microsoft.com/office/drawing/2014/main" id="{CF40F093-D012-3FB9-1393-F72F9B792E27}"/>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Calculating Payment Totals</a:t>
            </a:r>
            <a:endParaRPr lang="en-IN" b="1" kern="100" dirty="0">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total amounts paid via cheque and cash modes are calculated, along with the number of payments made using each mode. </a:t>
            </a:r>
          </a:p>
        </p:txBody>
      </p:sp>
      <p:sp>
        <p:nvSpPr>
          <p:cNvPr id="10" name="Rectangle: Rounded Corners 9">
            <a:extLst>
              <a:ext uri="{FF2B5EF4-FFF2-40B4-BE49-F238E27FC236}">
                <a16:creationId xmlns:a16="http://schemas.microsoft.com/office/drawing/2014/main" id="{525F4F09-C209-A0BA-F5C9-1705D840D783}"/>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Updating Balance Amounts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applicants who made payments via cheque, the balance amounts are recalculated, and a 2% tax is applied to the amount paid. The recalculated amounts are then updated in the payment database to reflect accurate financial records.</a:t>
            </a:r>
          </a:p>
        </p:txBody>
      </p:sp>
    </p:spTree>
    <p:extLst>
      <p:ext uri="{BB962C8B-B14F-4D97-AF65-F5344CB8AC3E}">
        <p14:creationId xmlns:p14="http://schemas.microsoft.com/office/powerpoint/2010/main" val="189132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B29C5-630C-4DAB-8468-AD5555BDA4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E44E0C7-D3E8-3FAE-01A8-1261F7EF6E1E}"/>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43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91014CE-9B8C-D9E7-3DFE-2EE231E42687}"/>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F9778C71-7701-C255-E570-56B0BA20B925}"/>
              </a:ext>
            </a:extLst>
          </p:cNvPr>
          <p:cNvSpPr/>
          <p:nvPr/>
        </p:nvSpPr>
        <p:spPr>
          <a:xfrm>
            <a:off x="23393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Loading Payment and Loan Details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Payment details, including the amount paid, payment date, previous and current balance amounts, payment mode, and cheque details, are loaded into the Payment Database. Similarly, loan details are updated, including the loan indicator, next repayment due date, and balance amount.</a:t>
            </a:r>
          </a:p>
        </p:txBody>
      </p:sp>
      <p:sp>
        <p:nvSpPr>
          <p:cNvPr id="9" name="Rectangle: Rounded Corners 8">
            <a:extLst>
              <a:ext uri="{FF2B5EF4-FFF2-40B4-BE49-F238E27FC236}">
                <a16:creationId xmlns:a16="http://schemas.microsoft.com/office/drawing/2014/main" id="{DDA10FBF-658F-A67E-56C9-51957B3A74C2}"/>
              </a:ext>
            </a:extLst>
          </p:cNvPr>
          <p:cNvSpPr/>
          <p:nvPr/>
        </p:nvSpPr>
        <p:spPr>
          <a:xfrm>
            <a:off x="64668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Reports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Details of applicants with loan tenures greater than two years are extracted from the Loan Database. Separate report files are generated for these applicants in a standard format, ensuring organized data presentation and readability.</a:t>
            </a: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6070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3020-F74B-9E53-59A5-B8C9B10AFCD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43E5E74-73FA-B7DC-B670-837D406D681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A71BD29-6E5A-0FE7-116D-38403C659C8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F5FF42B8-3548-B3F1-331C-76387165316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DATABASE - </a:t>
            </a:r>
            <a:r>
              <a:rPr lang="en-US" sz="2000" b="0" u="sng" dirty="0">
                <a:latin typeface="Times New Roman" panose="02020603050405020304" pitchFamily="18" charset="0"/>
                <a:cs typeface="Times New Roman" panose="02020603050405020304" pitchFamily="18" charset="0"/>
              </a:rPr>
              <a:t>(PAYMENT)</a:t>
            </a:r>
          </a:p>
        </p:txBody>
      </p:sp>
      <p:pic>
        <p:nvPicPr>
          <p:cNvPr id="3" name="Picture 2" descr="A screenshot of a computer&#10;&#10;AI-generated content may be incorrect.">
            <a:extLst>
              <a:ext uri="{FF2B5EF4-FFF2-40B4-BE49-F238E27FC236}">
                <a16:creationId xmlns:a16="http://schemas.microsoft.com/office/drawing/2014/main" id="{4F3324A8-84DD-9648-E7C9-DB62BEDA92EA}"/>
              </a:ext>
            </a:extLst>
          </p:cNvPr>
          <p:cNvPicPr>
            <a:picLocks noChangeAspect="1"/>
          </p:cNvPicPr>
          <p:nvPr/>
        </p:nvPicPr>
        <p:blipFill>
          <a:blip r:embed="rId3"/>
          <a:stretch>
            <a:fillRect/>
          </a:stretch>
        </p:blipFill>
        <p:spPr>
          <a:xfrm>
            <a:off x="1846625" y="1038726"/>
            <a:ext cx="8498750" cy="4780547"/>
          </a:xfrm>
          <a:prstGeom prst="rect">
            <a:avLst/>
          </a:prstGeom>
        </p:spPr>
      </p:pic>
    </p:spTree>
    <p:extLst>
      <p:ext uri="{BB962C8B-B14F-4D97-AF65-F5344CB8AC3E}">
        <p14:creationId xmlns:p14="http://schemas.microsoft.com/office/powerpoint/2010/main" val="81315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3E03-7786-BA36-D21B-B71796C86A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A3E4C0-2B16-92A7-0A67-3C8BB1FA957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81D5F09-750C-49AB-C121-1D35856EF40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9C955C-B738-7D34-16C1-27DC9827468D}"/>
              </a:ext>
            </a:extLst>
          </p:cNvPr>
          <p:cNvPicPr>
            <a:picLocks noChangeAspect="1"/>
          </p:cNvPicPr>
          <p:nvPr/>
        </p:nvPicPr>
        <p:blipFill>
          <a:blip r:embed="rId3"/>
          <a:stretch>
            <a:fillRect/>
          </a:stretch>
        </p:blipFill>
        <p:spPr>
          <a:xfrm>
            <a:off x="1941094" y="882315"/>
            <a:ext cx="8309811" cy="4674269"/>
          </a:xfrm>
          <a:prstGeom prst="rect">
            <a:avLst/>
          </a:prstGeom>
        </p:spPr>
      </p:pic>
    </p:spTree>
    <p:extLst>
      <p:ext uri="{BB962C8B-B14F-4D97-AF65-F5344CB8AC3E}">
        <p14:creationId xmlns:p14="http://schemas.microsoft.com/office/powerpoint/2010/main" val="4262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3BCF1-3BB5-2FE7-7448-148C7A7462B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2D54225-2664-C045-2616-B9E86C44570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9DB9696-7F9C-F790-FC85-A02F513CCF8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72356A29-3572-2B4D-86C4-EC8F0980446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02 VSAM CLUSTER</a:t>
            </a:r>
          </a:p>
        </p:txBody>
      </p:sp>
      <p:pic>
        <p:nvPicPr>
          <p:cNvPr id="3" name="Picture 2" descr="A screenshot of a computer&#10;&#10;AI-generated content may be incorrect.">
            <a:extLst>
              <a:ext uri="{FF2B5EF4-FFF2-40B4-BE49-F238E27FC236}">
                <a16:creationId xmlns:a16="http://schemas.microsoft.com/office/drawing/2014/main" id="{9AF8CD70-F9DE-65A9-DD7E-7481CEAA30B6}"/>
              </a:ext>
            </a:extLst>
          </p:cNvPr>
          <p:cNvPicPr>
            <a:picLocks noChangeAspect="1"/>
          </p:cNvPicPr>
          <p:nvPr/>
        </p:nvPicPr>
        <p:blipFill>
          <a:blip r:embed="rId3"/>
          <a:stretch>
            <a:fillRect/>
          </a:stretch>
        </p:blipFill>
        <p:spPr>
          <a:xfrm>
            <a:off x="1930400" y="1146733"/>
            <a:ext cx="8331200" cy="4686300"/>
          </a:xfrm>
          <a:prstGeom prst="rect">
            <a:avLst/>
          </a:prstGeom>
        </p:spPr>
      </p:pic>
    </p:spTree>
    <p:extLst>
      <p:ext uri="{BB962C8B-B14F-4D97-AF65-F5344CB8AC3E}">
        <p14:creationId xmlns:p14="http://schemas.microsoft.com/office/powerpoint/2010/main" val="38436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A4BC-461E-E68F-FB99-F71050CDF86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8B8727-812B-139A-E7E3-7367F7492F4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9C048BD-3821-78D9-D9F7-A0325914ACA7}"/>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descr="A computer screen shot of a computer screen&#10;&#10;AI-generated content may be incorrect.">
            <a:extLst>
              <a:ext uri="{FF2B5EF4-FFF2-40B4-BE49-F238E27FC236}">
                <a16:creationId xmlns:a16="http://schemas.microsoft.com/office/drawing/2014/main" id="{269E6C14-8826-6EEF-82C1-8FB1F03E13EE}"/>
              </a:ext>
            </a:extLst>
          </p:cNvPr>
          <p:cNvPicPr>
            <a:picLocks noChangeAspect="1"/>
          </p:cNvPicPr>
          <p:nvPr/>
        </p:nvPicPr>
        <p:blipFill>
          <a:blip r:embed="rId3"/>
          <a:stretch>
            <a:fillRect/>
          </a:stretch>
        </p:blipFill>
        <p:spPr>
          <a:xfrm>
            <a:off x="1553351" y="873760"/>
            <a:ext cx="9085298" cy="5110480"/>
          </a:xfrm>
          <a:prstGeom prst="rect">
            <a:avLst/>
          </a:prstGeom>
        </p:spPr>
      </p:pic>
    </p:spTree>
    <p:extLst>
      <p:ext uri="{BB962C8B-B14F-4D97-AF65-F5344CB8AC3E}">
        <p14:creationId xmlns:p14="http://schemas.microsoft.com/office/powerpoint/2010/main" val="187344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DB123-59B8-E58D-5DA3-3FD4FB4A830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0B005B8-240C-0FBC-DDD0-996658D6084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AE03C0D-8D8F-7ACA-8BBC-184BFC38C5D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375CF326-9A1C-0616-9F97-8A32B7C10108}"/>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02 REPORT PS FILE</a:t>
            </a:r>
          </a:p>
        </p:txBody>
      </p:sp>
      <p:pic>
        <p:nvPicPr>
          <p:cNvPr id="9" name="Picture 8" descr="A screenshot of a computer&#10;&#10;AI-generated content may be incorrect.">
            <a:extLst>
              <a:ext uri="{FF2B5EF4-FFF2-40B4-BE49-F238E27FC236}">
                <a16:creationId xmlns:a16="http://schemas.microsoft.com/office/drawing/2014/main" id="{75901AB5-37D0-B30A-4EE2-9710BDC57D63}"/>
              </a:ext>
            </a:extLst>
          </p:cNvPr>
          <p:cNvPicPr>
            <a:picLocks noChangeAspect="1"/>
          </p:cNvPicPr>
          <p:nvPr/>
        </p:nvPicPr>
        <p:blipFill>
          <a:blip r:embed="rId3"/>
          <a:stretch>
            <a:fillRect/>
          </a:stretch>
        </p:blipFill>
        <p:spPr>
          <a:xfrm>
            <a:off x="1715911" y="1026083"/>
            <a:ext cx="8760178" cy="4927600"/>
          </a:xfrm>
          <a:prstGeom prst="rect">
            <a:avLst/>
          </a:prstGeom>
        </p:spPr>
      </p:pic>
    </p:spTree>
    <p:extLst>
      <p:ext uri="{BB962C8B-B14F-4D97-AF65-F5344CB8AC3E}">
        <p14:creationId xmlns:p14="http://schemas.microsoft.com/office/powerpoint/2010/main" val="176828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3193-CF3A-A48C-9F93-2DD5168823D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C60FB6-A62A-817D-C749-0C56AC24ED9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B17A3D1-7E31-441F-40E1-30B16F4F5FA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04B3D103-6DD9-8650-8901-CD2CA0F3C0AE}"/>
              </a:ext>
            </a:extLst>
          </p:cNvPr>
          <p:cNvPicPr>
            <a:picLocks noChangeAspect="1"/>
          </p:cNvPicPr>
          <p:nvPr/>
        </p:nvPicPr>
        <p:blipFill>
          <a:blip r:embed="rId3"/>
          <a:stretch>
            <a:fillRect/>
          </a:stretch>
        </p:blipFill>
        <p:spPr>
          <a:xfrm>
            <a:off x="1645920" y="925830"/>
            <a:ext cx="8900160" cy="5006340"/>
          </a:xfrm>
          <a:prstGeom prst="rect">
            <a:avLst/>
          </a:prstGeom>
        </p:spPr>
      </p:pic>
    </p:spTree>
    <p:extLst>
      <p:ext uri="{BB962C8B-B14F-4D97-AF65-F5344CB8AC3E}">
        <p14:creationId xmlns:p14="http://schemas.microsoft.com/office/powerpoint/2010/main" val="324722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6E143-1E80-2960-ED18-B8FAD8C265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F557EF-47A9-8C73-713E-299598172376}"/>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REQUIREMENT ANALYSIS</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A6C6D2C-D593-9721-57D5-CF8ADBA85D3A}"/>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A42B038-8832-8920-C047-8720103343A3}"/>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EBA647E-6C44-759F-F7FD-3954094E20E7}"/>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86140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D40D4-277C-40EA-559C-EDB0C2721ED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CFC8F54-7CFF-B14C-636F-53A745E5718B}"/>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F604F3-2C49-0A9A-0851-ACDFAAB12BEA}"/>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AI-generated content may be incorrect.">
            <a:extLst>
              <a:ext uri="{FF2B5EF4-FFF2-40B4-BE49-F238E27FC236}">
                <a16:creationId xmlns:a16="http://schemas.microsoft.com/office/drawing/2014/main" id="{DAECEAF4-1E28-ABD5-CCF7-53187E405215}"/>
              </a:ext>
            </a:extLst>
          </p:cNvPr>
          <p:cNvPicPr>
            <a:picLocks noChangeAspect="1"/>
          </p:cNvPicPr>
          <p:nvPr/>
        </p:nvPicPr>
        <p:blipFill>
          <a:blip r:embed="rId3"/>
          <a:stretch>
            <a:fillRect/>
          </a:stretch>
        </p:blipFill>
        <p:spPr>
          <a:xfrm>
            <a:off x="1762760" y="991552"/>
            <a:ext cx="8666480" cy="4874895"/>
          </a:xfrm>
          <a:prstGeom prst="rect">
            <a:avLst/>
          </a:prstGeom>
        </p:spPr>
      </p:pic>
    </p:spTree>
    <p:extLst>
      <p:ext uri="{BB962C8B-B14F-4D97-AF65-F5344CB8AC3E}">
        <p14:creationId xmlns:p14="http://schemas.microsoft.com/office/powerpoint/2010/main" val="300079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09351-3396-C632-B418-BB607049275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3637C5-20FD-7455-590B-D876AC4BD8F0}"/>
              </a:ext>
            </a:extLst>
          </p:cNvPr>
          <p:cNvSpPr>
            <a:spLocks noGrp="1"/>
          </p:cNvSpPr>
          <p:nvPr>
            <p:ph type="sldNum" sz="quarter" idx="12"/>
          </p:nvPr>
        </p:nvSpPr>
        <p:spPr/>
        <p:txBody>
          <a:bodyPr/>
          <a:lstStyle/>
          <a:p>
            <a:fld id="{38826FC0-333C-E549-9FA3-0EE43DF298A3}" type="slidenum">
              <a:rPr lang="en-US" smtClean="0"/>
              <a:pPr/>
              <a:t>51</a:t>
            </a:fld>
            <a:endParaRPr lang="en-US"/>
          </a:p>
        </p:txBody>
      </p:sp>
      <p:sp>
        <p:nvSpPr>
          <p:cNvPr id="4" name="Footer Placeholder 3">
            <a:extLst>
              <a:ext uri="{FF2B5EF4-FFF2-40B4-BE49-F238E27FC236}">
                <a16:creationId xmlns:a16="http://schemas.microsoft.com/office/drawing/2014/main" id="{D6056B63-DE22-376D-4DF3-161B4AA4085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524A81E7-34DC-3827-9047-555A25FF81D2}"/>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03 - </a:t>
            </a:r>
            <a:r>
              <a:rPr lang="en-US" sz="2800" b="0" dirty="0">
                <a:latin typeface="Times New Roman" panose="02020603050405020304" pitchFamily="18" charset="0"/>
                <a:cs typeface="Times New Roman" panose="02020603050405020304" pitchFamily="18" charset="0"/>
              </a:rPr>
              <a:t>Daily Report of Missed Repayments</a:t>
            </a:r>
            <a:endParaRPr lang="en-US" sz="2800" b="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467289-B851-6837-5439-49F19B6CA9F0}"/>
              </a:ext>
            </a:extLst>
          </p:cNvPr>
          <p:cNvSpPr txBox="1"/>
          <p:nvPr/>
        </p:nvSpPr>
        <p:spPr>
          <a:xfrm>
            <a:off x="1333500" y="16002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process involves verifying if payments posted into the payment table cross the next repayment due date, calculating penalty fees for delayed payments, and generating a daily report in CSV format. It then involves sorting records by loan type, applicant ID, and loan ID, backing up the sorted report in a GDG file, and updating the Master Loan VSAM KSDS file with new payment details. Finally, it includes generating a report for applicants with monthly repayment amounts between 1000 and 2000 in the standard format with page breaks.</a:t>
            </a:r>
          </a:p>
          <a:p>
            <a:pPr algn="just">
              <a:lnSpc>
                <a:spcPct val="150000"/>
              </a:lnSpc>
              <a:spcAft>
                <a:spcPts val="800"/>
              </a:spcAft>
            </a:pP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9343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CCCAA-BA15-26EF-173D-CCBD7FA1343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D8D75A-EDBA-93B1-67ED-093207B32A91}"/>
              </a:ext>
            </a:extLst>
          </p:cNvPr>
          <p:cNvSpPr>
            <a:spLocks noGrp="1"/>
          </p:cNvSpPr>
          <p:nvPr>
            <p:ph type="sldNum" sz="quarter" idx="12"/>
          </p:nvPr>
        </p:nvSpPr>
        <p:spPr/>
        <p:txBody>
          <a:bodyPr/>
          <a:lstStyle/>
          <a:p>
            <a:fld id="{38826FC0-333C-E549-9FA3-0EE43DF298A3}" type="slidenum">
              <a:rPr lang="en-US" smtClean="0"/>
              <a:pPr/>
              <a:t>52</a:t>
            </a:fld>
            <a:endParaRPr lang="en-US"/>
          </a:p>
        </p:txBody>
      </p:sp>
      <p:sp>
        <p:nvSpPr>
          <p:cNvPr id="4" name="Footer Placeholder 3">
            <a:extLst>
              <a:ext uri="{FF2B5EF4-FFF2-40B4-BE49-F238E27FC236}">
                <a16:creationId xmlns:a16="http://schemas.microsoft.com/office/drawing/2014/main" id="{A5EE81C4-7403-CE56-534F-BE96526495E8}"/>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F300409D-F159-1153-B784-3430B0DFF38B}"/>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03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6" name="Picture 5" descr="A group of oval white ovals with text&#10;&#10;AI-generated content may be incorrect.">
            <a:extLst>
              <a:ext uri="{FF2B5EF4-FFF2-40B4-BE49-F238E27FC236}">
                <a16:creationId xmlns:a16="http://schemas.microsoft.com/office/drawing/2014/main" id="{F8E96594-AB00-52AA-8E0D-D886E916AD88}"/>
              </a:ext>
            </a:extLst>
          </p:cNvPr>
          <p:cNvPicPr>
            <a:picLocks noChangeAspect="1"/>
          </p:cNvPicPr>
          <p:nvPr/>
        </p:nvPicPr>
        <p:blipFill>
          <a:blip r:embed="rId3"/>
          <a:stretch>
            <a:fillRect/>
          </a:stretch>
        </p:blipFill>
        <p:spPr>
          <a:xfrm>
            <a:off x="2967037" y="1824749"/>
            <a:ext cx="6257925" cy="3733800"/>
          </a:xfrm>
          <a:prstGeom prst="rect">
            <a:avLst/>
          </a:prstGeom>
        </p:spPr>
      </p:pic>
    </p:spTree>
    <p:extLst>
      <p:ext uri="{BB962C8B-B14F-4D97-AF65-F5344CB8AC3E}">
        <p14:creationId xmlns:p14="http://schemas.microsoft.com/office/powerpoint/2010/main" val="124743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05B91-12D5-6C79-A01C-A3368A9CA22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0F83314-AC03-A3AF-8F90-42011EE7694D}"/>
              </a:ext>
            </a:extLst>
          </p:cNvPr>
          <p:cNvSpPr>
            <a:spLocks noGrp="1"/>
          </p:cNvSpPr>
          <p:nvPr>
            <p:ph type="sldNum" sz="quarter" idx="12"/>
          </p:nvPr>
        </p:nvSpPr>
        <p:spPr/>
        <p:txBody>
          <a:bodyPr/>
          <a:lstStyle/>
          <a:p>
            <a:fld id="{38826FC0-333C-E549-9FA3-0EE43DF298A3}" type="slidenum">
              <a:rPr lang="en-US" smtClean="0"/>
              <a:pPr/>
              <a:t>53</a:t>
            </a:fld>
            <a:endParaRPr lang="en-US"/>
          </a:p>
        </p:txBody>
      </p:sp>
      <p:sp>
        <p:nvSpPr>
          <p:cNvPr id="4" name="Footer Placeholder 3">
            <a:extLst>
              <a:ext uri="{FF2B5EF4-FFF2-40B4-BE49-F238E27FC236}">
                <a16:creationId xmlns:a16="http://schemas.microsoft.com/office/drawing/2014/main" id="{F4A7F163-3245-ADBF-2BAF-47337EE0FFCB}"/>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C5EC5DED-7BE1-EC03-CF8E-E8546FE19ED6}"/>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03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6" name="Picture 5" descr="A diagram of different colored shapes&#10;&#10;AI-generated content may be incorrect.">
            <a:extLst>
              <a:ext uri="{FF2B5EF4-FFF2-40B4-BE49-F238E27FC236}">
                <a16:creationId xmlns:a16="http://schemas.microsoft.com/office/drawing/2014/main" id="{6F9F20F3-50E7-3279-B916-C034C8CF27ED}"/>
              </a:ext>
            </a:extLst>
          </p:cNvPr>
          <p:cNvPicPr>
            <a:picLocks noChangeAspect="1"/>
          </p:cNvPicPr>
          <p:nvPr/>
        </p:nvPicPr>
        <p:blipFill>
          <a:blip r:embed="rId3"/>
          <a:stretch>
            <a:fillRect/>
          </a:stretch>
        </p:blipFill>
        <p:spPr>
          <a:xfrm>
            <a:off x="1862137" y="1204912"/>
            <a:ext cx="8467725" cy="4448175"/>
          </a:xfrm>
          <a:prstGeom prst="rect">
            <a:avLst/>
          </a:prstGeom>
        </p:spPr>
      </p:pic>
    </p:spTree>
    <p:extLst>
      <p:ext uri="{BB962C8B-B14F-4D97-AF65-F5344CB8AC3E}">
        <p14:creationId xmlns:p14="http://schemas.microsoft.com/office/powerpoint/2010/main" val="81204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D5F4A-2DAB-76DE-F718-2CDB107975B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25B140-6A19-657D-BD6F-984A299907E4}"/>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54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34D8BE-2E91-6A3B-F14B-099968D115AA}"/>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6F36D82D-8F79-5127-C1FC-61CC8A18FDF9}"/>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CC125B7B-BD3F-1DBA-9A1E-081459F0C4F7}"/>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Verifying Payment Dates</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each payment made, the payment date is compared to the next repayment due date. If the payment is late by less than 30 days, it is reported in a daily CSV report that includes detailed applicant and loan information.</a:t>
            </a:r>
          </a:p>
        </p:txBody>
      </p:sp>
      <p:sp>
        <p:nvSpPr>
          <p:cNvPr id="9" name="Rectangle: Rounded Corners 8">
            <a:extLst>
              <a:ext uri="{FF2B5EF4-FFF2-40B4-BE49-F238E27FC236}">
                <a16:creationId xmlns:a16="http://schemas.microsoft.com/office/drawing/2014/main" id="{C6E5F2BC-790D-16C1-EF0D-F00F8EBB8D5E}"/>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Calculating Penalty Fees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Penalty fees for delayed payments are calculated based on the number of days late and the loan tenure type. Penalties vary and are applied as a percentage of the monthly repayment amount.</a:t>
            </a:r>
          </a:p>
        </p:txBody>
      </p:sp>
      <p:sp>
        <p:nvSpPr>
          <p:cNvPr id="10" name="Rectangle: Rounded Corners 9">
            <a:extLst>
              <a:ext uri="{FF2B5EF4-FFF2-40B4-BE49-F238E27FC236}">
                <a16:creationId xmlns:a16="http://schemas.microsoft.com/office/drawing/2014/main" id="{F7693A1B-E634-54BA-F413-4E2E23770C9F}"/>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Sorting and Backing Up Records</a:t>
            </a:r>
            <a:b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b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Payment records are sorted by loan type, applicant ID, and loan ID using the SORT utility. The sorted report is then backed up in a GDG file with a limit of 12 versions, ensuring data integrity.</a:t>
            </a:r>
          </a:p>
        </p:txBody>
      </p:sp>
    </p:spTree>
    <p:extLst>
      <p:ext uri="{BB962C8B-B14F-4D97-AF65-F5344CB8AC3E}">
        <p14:creationId xmlns:p14="http://schemas.microsoft.com/office/powerpoint/2010/main" val="304483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051C7-AAB9-14CC-2C47-BDD1EBC66824}"/>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34D304F-501A-9CE2-B592-A5FBE7E56408}"/>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55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5CB2B9A-B3FA-FCCA-42E8-496E21CD98E5}"/>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A66C3674-0767-018C-7909-1E7EB0700997}"/>
              </a:ext>
            </a:extLst>
          </p:cNvPr>
          <p:cNvSpPr/>
          <p:nvPr/>
        </p:nvSpPr>
        <p:spPr>
          <a:xfrm>
            <a:off x="2339340"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Updating Master Loan File</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Newly added payment details are included in the Master Loan VSAM KSDS file. This keeps the master file updated with the latest payment information for all loans.</a:t>
            </a:r>
          </a:p>
        </p:txBody>
      </p:sp>
      <p:sp>
        <p:nvSpPr>
          <p:cNvPr id="9" name="Rectangle: Rounded Corners 8">
            <a:extLst>
              <a:ext uri="{FF2B5EF4-FFF2-40B4-BE49-F238E27FC236}">
                <a16:creationId xmlns:a16="http://schemas.microsoft.com/office/drawing/2014/main" id="{608BCE13-6CB0-9312-6762-715A98F87AAF}"/>
              </a:ext>
            </a:extLst>
          </p:cNvPr>
          <p:cNvSpPr/>
          <p:nvPr/>
        </p:nvSpPr>
        <p:spPr>
          <a:xfrm>
            <a:off x="6466840"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Specific Reports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Applicants with monthly repayment amounts between 1000 and 2000 are identified, and separate report files are generated in the standard format with a maximum of 8 lines per page. This ensures comprehensive and organized reporting.</a:t>
            </a:r>
          </a:p>
        </p:txBody>
      </p:sp>
    </p:spTree>
    <p:extLst>
      <p:ext uri="{BB962C8B-B14F-4D97-AF65-F5344CB8AC3E}">
        <p14:creationId xmlns:p14="http://schemas.microsoft.com/office/powerpoint/2010/main" val="125559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619B9-CEC4-CEDE-7ED3-16784B596DB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F27E377-EE21-DA17-436E-854A5CF72B6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CC6AEF-7750-3F35-3B15-50C1E84BFDE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309C5BC6-2A5C-FEC4-8C0F-63BC997C0CA4}"/>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03 CSV (COMMA SEPERATED VALUES) FILE</a:t>
            </a:r>
          </a:p>
        </p:txBody>
      </p:sp>
      <p:pic>
        <p:nvPicPr>
          <p:cNvPr id="3" name="Picture 2" descr="A computer screen shot of a computer&#10;&#10;AI-generated content may be incorrect.">
            <a:extLst>
              <a:ext uri="{FF2B5EF4-FFF2-40B4-BE49-F238E27FC236}">
                <a16:creationId xmlns:a16="http://schemas.microsoft.com/office/drawing/2014/main" id="{E60E1ACE-943C-F8BD-9424-9EECA3326C45}"/>
              </a:ext>
            </a:extLst>
          </p:cNvPr>
          <p:cNvPicPr>
            <a:picLocks noChangeAspect="1"/>
          </p:cNvPicPr>
          <p:nvPr/>
        </p:nvPicPr>
        <p:blipFill>
          <a:blip r:embed="rId3"/>
          <a:stretch>
            <a:fillRect/>
          </a:stretch>
        </p:blipFill>
        <p:spPr>
          <a:xfrm>
            <a:off x="2003481" y="1126958"/>
            <a:ext cx="8185038" cy="4604084"/>
          </a:xfrm>
          <a:prstGeom prst="rect">
            <a:avLst/>
          </a:prstGeom>
        </p:spPr>
      </p:pic>
    </p:spTree>
    <p:extLst>
      <p:ext uri="{BB962C8B-B14F-4D97-AF65-F5344CB8AC3E}">
        <p14:creationId xmlns:p14="http://schemas.microsoft.com/office/powerpoint/2010/main" val="39766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120FF-872D-EA3B-A749-71234A3F32A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990D6B8-4106-CA46-FCF5-169793714D5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B6D10A-19AE-E338-5CCB-531CF423338E}"/>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80BCF8B6-1615-022F-E1DF-520863C713B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03 REPORT SORT FILE</a:t>
            </a:r>
          </a:p>
        </p:txBody>
      </p:sp>
      <p:pic>
        <p:nvPicPr>
          <p:cNvPr id="5" name="Picture 4" descr="A screenshot of a computer&#10;&#10;AI-generated content may be incorrect.">
            <a:extLst>
              <a:ext uri="{FF2B5EF4-FFF2-40B4-BE49-F238E27FC236}">
                <a16:creationId xmlns:a16="http://schemas.microsoft.com/office/drawing/2014/main" id="{2C3E78C4-941E-B719-D14D-67ECA3CA84AC}"/>
              </a:ext>
            </a:extLst>
          </p:cNvPr>
          <p:cNvPicPr>
            <a:picLocks noChangeAspect="1"/>
          </p:cNvPicPr>
          <p:nvPr/>
        </p:nvPicPr>
        <p:blipFill>
          <a:blip r:embed="rId3"/>
          <a:stretch>
            <a:fillRect/>
          </a:stretch>
        </p:blipFill>
        <p:spPr>
          <a:xfrm>
            <a:off x="2131817" y="1199147"/>
            <a:ext cx="7928365" cy="4459705"/>
          </a:xfrm>
          <a:prstGeom prst="rect">
            <a:avLst/>
          </a:prstGeom>
        </p:spPr>
      </p:pic>
    </p:spTree>
    <p:extLst>
      <p:ext uri="{BB962C8B-B14F-4D97-AF65-F5344CB8AC3E}">
        <p14:creationId xmlns:p14="http://schemas.microsoft.com/office/powerpoint/2010/main" val="18003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5B940-9306-BFFF-3BFB-18C0FFED3FE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CD1DF54-5F27-E84E-B457-CE13B3C9CF9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539BA41-4846-4C76-E6C2-D809E751002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7CFDAB3-7C8E-D855-6952-7656693C7815}"/>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03 REPORT PS FILE</a:t>
            </a:r>
          </a:p>
        </p:txBody>
      </p:sp>
      <p:pic>
        <p:nvPicPr>
          <p:cNvPr id="11" name="Picture 10" descr="A screenshot of a computer&#10;&#10;AI-generated content may be incorrect.">
            <a:extLst>
              <a:ext uri="{FF2B5EF4-FFF2-40B4-BE49-F238E27FC236}">
                <a16:creationId xmlns:a16="http://schemas.microsoft.com/office/drawing/2014/main" id="{36760366-1207-C972-4A84-77EC9F4FB677}"/>
              </a:ext>
            </a:extLst>
          </p:cNvPr>
          <p:cNvPicPr>
            <a:picLocks noChangeAspect="1"/>
          </p:cNvPicPr>
          <p:nvPr/>
        </p:nvPicPr>
        <p:blipFill>
          <a:blip r:embed="rId3"/>
          <a:stretch>
            <a:fillRect/>
          </a:stretch>
        </p:blipFill>
        <p:spPr>
          <a:xfrm>
            <a:off x="1743004" y="1107440"/>
            <a:ext cx="8705991" cy="4897120"/>
          </a:xfrm>
          <a:prstGeom prst="rect">
            <a:avLst/>
          </a:prstGeom>
        </p:spPr>
      </p:pic>
    </p:spTree>
    <p:extLst>
      <p:ext uri="{BB962C8B-B14F-4D97-AF65-F5344CB8AC3E}">
        <p14:creationId xmlns:p14="http://schemas.microsoft.com/office/powerpoint/2010/main" val="185378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87FBE-F5F6-E776-ACCA-F54D16E8456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A637DC-03A0-F90D-25D6-9B8ACA994C4F}"/>
              </a:ext>
            </a:extLst>
          </p:cNvPr>
          <p:cNvSpPr>
            <a:spLocks noGrp="1"/>
          </p:cNvSpPr>
          <p:nvPr>
            <p:ph type="sldNum" sz="quarter" idx="12"/>
          </p:nvPr>
        </p:nvSpPr>
        <p:spPr/>
        <p:txBody>
          <a:bodyPr/>
          <a:lstStyle/>
          <a:p>
            <a:fld id="{38826FC0-333C-E549-9FA3-0EE43DF298A3}" type="slidenum">
              <a:rPr lang="en-US" smtClean="0"/>
              <a:pPr/>
              <a:t>59</a:t>
            </a:fld>
            <a:endParaRPr lang="en-US"/>
          </a:p>
        </p:txBody>
      </p:sp>
      <p:sp>
        <p:nvSpPr>
          <p:cNvPr id="4" name="Footer Placeholder 3">
            <a:extLst>
              <a:ext uri="{FF2B5EF4-FFF2-40B4-BE49-F238E27FC236}">
                <a16:creationId xmlns:a16="http://schemas.microsoft.com/office/drawing/2014/main" id="{608E8751-4DDB-73C2-9695-6880C770E65F}"/>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C03493A5-57FD-05F7-32C8-3F05652D2A87}"/>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04 -</a:t>
            </a:r>
            <a:r>
              <a:rPr lang="en-US" sz="2800" b="1" dirty="0"/>
              <a:t> </a:t>
            </a:r>
            <a:r>
              <a:rPr lang="en-US" sz="2800" b="0" dirty="0">
                <a:latin typeface="Times New Roman" panose="02020603050405020304" pitchFamily="18" charset="0"/>
                <a:cs typeface="Times New Roman" panose="02020603050405020304" pitchFamily="18" charset="0"/>
              </a:rPr>
              <a:t>Weekly Report of Received Repayments</a:t>
            </a:r>
            <a:endParaRPr lang="en-US" sz="2800" b="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8F185F1-1C8C-2B56-41C8-183842A718FF}"/>
              </a:ext>
            </a:extLst>
          </p:cNvPr>
          <p:cNvSpPr txBox="1"/>
          <p:nvPr/>
        </p:nvSpPr>
        <p:spPr>
          <a:xfrm>
            <a:off x="1333500" y="14732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process involves verifying if customer payments are made at least a week early compared to the next repayment due date and generating a weekly report in CSV format. It includes calculating discounts based on how early payments are made and updating the current balance amount accordingly. Records are sorted by loan type, applicant ID, loan ID, and due date, with a backup taken in a GDG file. Finally, details of applicants with current balances less than 30,000 are extracted and reported in the standard format with page breaks.</a:t>
            </a:r>
          </a:p>
        </p:txBody>
      </p:sp>
    </p:spTree>
    <p:extLst>
      <p:ext uri="{BB962C8B-B14F-4D97-AF65-F5344CB8AC3E}">
        <p14:creationId xmlns:p14="http://schemas.microsoft.com/office/powerpoint/2010/main" val="10959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7ACC-2930-2A4D-077B-154BCD46B13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8F5E3AF-9AD3-B8BB-883E-0A924EF6069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76A006D-982B-8E14-8C97-B04C0E2FF81F}"/>
              </a:ext>
            </a:extLst>
          </p:cNvPr>
          <p:cNvSpPr>
            <a:spLocks noGrp="1"/>
          </p:cNvSpPr>
          <p:nvPr>
            <p:ph type="ftr" sz="quarter" idx="11"/>
          </p:nvPr>
        </p:nvSpPr>
        <p:spPr>
          <a:xfrm>
            <a:off x="1005839" y="6400800"/>
            <a:ext cx="1770311" cy="228600"/>
          </a:xfrm>
        </p:spPr>
        <p:txBody>
          <a:bodyPr/>
          <a:lstStyle/>
          <a:p>
            <a:r>
              <a:rPr lang="en-US" dirty="0">
                <a:latin typeface="Times New Roman" panose="02020603050405020304" pitchFamily="18" charset="0"/>
                <a:cs typeface="Times New Roman" panose="02020603050405020304" pitchFamily="18" charset="0"/>
              </a:rPr>
              <a:t>© 2025–2027 Cognizant | Private</a:t>
            </a:r>
          </a:p>
        </p:txBody>
      </p:sp>
      <p:pic>
        <p:nvPicPr>
          <p:cNvPr id="3" name="Picture 2" descr="A screenshot of a computer&#10;&#10;AI-generated content may be incorrect.">
            <a:extLst>
              <a:ext uri="{FF2B5EF4-FFF2-40B4-BE49-F238E27FC236}">
                <a16:creationId xmlns:a16="http://schemas.microsoft.com/office/drawing/2014/main" id="{EBF8A3F3-A383-5E99-B14F-4FFC0ED5E99E}"/>
              </a:ext>
            </a:extLst>
          </p:cNvPr>
          <p:cNvPicPr>
            <a:picLocks noChangeAspect="1"/>
          </p:cNvPicPr>
          <p:nvPr/>
        </p:nvPicPr>
        <p:blipFill>
          <a:blip r:embed="rId3"/>
          <a:srcRect l="22083" t="19555" r="14083" b="37778"/>
          <a:stretch/>
        </p:blipFill>
        <p:spPr>
          <a:xfrm>
            <a:off x="-5081" y="0"/>
            <a:ext cx="12192001" cy="6858000"/>
          </a:xfrm>
          <a:prstGeom prst="rect">
            <a:avLst/>
          </a:prstGeom>
        </p:spPr>
      </p:pic>
      <p:sp>
        <p:nvSpPr>
          <p:cNvPr id="5" name="Footer Placeholder 3">
            <a:extLst>
              <a:ext uri="{FF2B5EF4-FFF2-40B4-BE49-F238E27FC236}">
                <a16:creationId xmlns:a16="http://schemas.microsoft.com/office/drawing/2014/main" id="{012339D6-0B31-C592-2E1F-A32657EE0E32}"/>
              </a:ext>
            </a:extLst>
          </p:cNvPr>
          <p:cNvSpPr txBox="1">
            <a:spLocks/>
          </p:cNvSpPr>
          <p:nvPr/>
        </p:nvSpPr>
        <p:spPr>
          <a:xfrm>
            <a:off x="1005840" y="6400800"/>
            <a:ext cx="137160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 2025–2027 Cognizant | Private</a:t>
            </a:r>
            <a:endParaRPr lang="en-US" dirty="0"/>
          </a:p>
        </p:txBody>
      </p:sp>
      <p:sp>
        <p:nvSpPr>
          <p:cNvPr id="8" name="Slide Number Placeholder 4">
            <a:extLst>
              <a:ext uri="{FF2B5EF4-FFF2-40B4-BE49-F238E27FC236}">
                <a16:creationId xmlns:a16="http://schemas.microsoft.com/office/drawing/2014/main" id="{E26575E1-EF13-B502-A22F-3E3AF8ADB70A}"/>
              </a:ext>
            </a:extLst>
          </p:cNvPr>
          <p:cNvSpPr txBox="1">
            <a:spLocks/>
          </p:cNvSpPr>
          <p:nvPr/>
        </p:nvSpPr>
        <p:spPr>
          <a:xfrm>
            <a:off x="607129" y="6400799"/>
            <a:ext cx="36576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8826FC0-333C-E549-9FA3-0EE43DF298A3}" type="slidenum">
              <a:rPr lang="en-US" smtClean="0"/>
              <a:pPr>
                <a:spcAft>
                  <a:spcPts val="600"/>
                </a:spcAft>
              </a:pPr>
              <a:t>6</a:t>
            </a:fld>
            <a:endParaRPr lang="en-US" dirty="0"/>
          </a:p>
        </p:txBody>
      </p:sp>
      <p:pic>
        <p:nvPicPr>
          <p:cNvPr id="10" name="Picture 9" descr="A blue text on a black background&#10;&#10;AI-generated content may be incorrect.">
            <a:extLst>
              <a:ext uri="{FF2B5EF4-FFF2-40B4-BE49-F238E27FC236}">
                <a16:creationId xmlns:a16="http://schemas.microsoft.com/office/drawing/2014/main" id="{F6A94A02-1E0B-CCD1-1539-2448F243308D}"/>
              </a:ext>
            </a:extLst>
          </p:cNvPr>
          <p:cNvPicPr>
            <a:picLocks noChangeAspect="1"/>
          </p:cNvPicPr>
          <p:nvPr/>
        </p:nvPicPr>
        <p:blipFill>
          <a:blip r:embed="rId4"/>
          <a:stretch>
            <a:fillRect/>
          </a:stretch>
        </p:blipFill>
        <p:spPr>
          <a:xfrm>
            <a:off x="10688320" y="6413498"/>
            <a:ext cx="1076960" cy="193096"/>
          </a:xfrm>
          <a:prstGeom prst="rect">
            <a:avLst/>
          </a:prstGeom>
        </p:spPr>
      </p:pic>
      <p:pic>
        <p:nvPicPr>
          <p:cNvPr id="13" name="Picture 12" descr="A set of colorful banners&#10;&#10;AI-generated content may be incorrect.">
            <a:extLst>
              <a:ext uri="{FF2B5EF4-FFF2-40B4-BE49-F238E27FC236}">
                <a16:creationId xmlns:a16="http://schemas.microsoft.com/office/drawing/2014/main" id="{1EBA107C-FD8D-C3BA-D52F-3D2F600B5E1A}"/>
              </a:ext>
            </a:extLst>
          </p:cNvPr>
          <p:cNvPicPr>
            <a:picLocks noChangeAspect="1"/>
          </p:cNvPicPr>
          <p:nvPr/>
        </p:nvPicPr>
        <p:blipFill>
          <a:blip r:embed="rId5"/>
          <a:srcRect l="14000" t="5629" r="12963" b="68742"/>
          <a:stretch/>
        </p:blipFill>
        <p:spPr>
          <a:xfrm>
            <a:off x="3425078" y="4499841"/>
            <a:ext cx="5341838" cy="1874519"/>
          </a:xfrm>
          <a:prstGeom prst="rect">
            <a:avLst/>
          </a:prstGeom>
        </p:spPr>
      </p:pic>
      <p:sp>
        <p:nvSpPr>
          <p:cNvPr id="18" name="Oval 17">
            <a:extLst>
              <a:ext uri="{FF2B5EF4-FFF2-40B4-BE49-F238E27FC236}">
                <a16:creationId xmlns:a16="http://schemas.microsoft.com/office/drawing/2014/main" id="{2D53F4D7-E5AF-7ECD-3FE0-1D8F90915D4A}"/>
              </a:ext>
            </a:extLst>
          </p:cNvPr>
          <p:cNvSpPr/>
          <p:nvPr/>
        </p:nvSpPr>
        <p:spPr>
          <a:xfrm>
            <a:off x="5130064" y="2491739"/>
            <a:ext cx="1931866" cy="1874519"/>
          </a:xfrm>
          <a:prstGeom prst="ellipse">
            <a:avLst/>
          </a:prstGeom>
          <a:solidFill>
            <a:schemeClr val="accent6">
              <a:lumMod val="90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SOFTWARE</a:t>
            </a:r>
          </a:p>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REQUIREMENTS</a:t>
            </a:r>
          </a:p>
        </p:txBody>
      </p:sp>
      <p:pic>
        <p:nvPicPr>
          <p:cNvPr id="19" name="Picture 18" descr="A set of colorful banners&#10;&#10;AI-generated content may be incorrect.">
            <a:extLst>
              <a:ext uri="{FF2B5EF4-FFF2-40B4-BE49-F238E27FC236}">
                <a16:creationId xmlns:a16="http://schemas.microsoft.com/office/drawing/2014/main" id="{69DDAD40-948C-1FC3-825E-45D6F66C47F4}"/>
              </a:ext>
            </a:extLst>
          </p:cNvPr>
          <p:cNvPicPr>
            <a:picLocks noChangeAspect="1"/>
          </p:cNvPicPr>
          <p:nvPr/>
        </p:nvPicPr>
        <p:blipFill>
          <a:blip r:embed="rId5"/>
          <a:srcRect l="13259" t="34518" r="13704" b="38963"/>
          <a:stretch/>
        </p:blipFill>
        <p:spPr>
          <a:xfrm>
            <a:off x="7526561" y="2620295"/>
            <a:ext cx="4510602" cy="1637725"/>
          </a:xfrm>
          <a:prstGeom prst="rect">
            <a:avLst/>
          </a:prstGeom>
        </p:spPr>
      </p:pic>
      <p:sp>
        <p:nvSpPr>
          <p:cNvPr id="22" name="TextBox 21">
            <a:extLst>
              <a:ext uri="{FF2B5EF4-FFF2-40B4-BE49-F238E27FC236}">
                <a16:creationId xmlns:a16="http://schemas.microsoft.com/office/drawing/2014/main" id="{008BC1A6-8DEB-DD8D-0B20-F9A14BB63046}"/>
              </a:ext>
            </a:extLst>
          </p:cNvPr>
          <p:cNvSpPr txBox="1"/>
          <p:nvPr/>
        </p:nvSpPr>
        <p:spPr>
          <a:xfrm>
            <a:off x="5313680" y="1534160"/>
            <a:ext cx="1463040" cy="3352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dirty="0" err="1">
                <a:latin typeface="Times New Roman" panose="02020603050405020304" pitchFamily="18" charset="0"/>
                <a:cs typeface="Times New Roman" panose="02020603050405020304" pitchFamily="18" charset="0"/>
              </a:rPr>
              <a:t>Pcom</a:t>
            </a:r>
            <a:r>
              <a:rPr lang="en-IN" dirty="0">
                <a:latin typeface="Times New Roman" panose="02020603050405020304" pitchFamily="18" charset="0"/>
                <a:cs typeface="Times New Roman" panose="02020603050405020304" pitchFamily="18" charset="0"/>
              </a:rPr>
              <a:t> Emulator</a:t>
            </a:r>
          </a:p>
        </p:txBody>
      </p:sp>
      <p:pic>
        <p:nvPicPr>
          <p:cNvPr id="27" name="Picture 26" descr="A set of colorful banners&#10;&#10;AI-generated content may be incorrect.">
            <a:extLst>
              <a:ext uri="{FF2B5EF4-FFF2-40B4-BE49-F238E27FC236}">
                <a16:creationId xmlns:a16="http://schemas.microsoft.com/office/drawing/2014/main" id="{157A6CC2-7348-3666-F361-02AF78A374C3}"/>
              </a:ext>
            </a:extLst>
          </p:cNvPr>
          <p:cNvPicPr>
            <a:picLocks noChangeAspect="1"/>
          </p:cNvPicPr>
          <p:nvPr/>
        </p:nvPicPr>
        <p:blipFill>
          <a:blip r:embed="rId5"/>
          <a:srcRect l="14000" t="5629" r="12963" b="68742"/>
          <a:stretch/>
        </p:blipFill>
        <p:spPr>
          <a:xfrm>
            <a:off x="3425078" y="457197"/>
            <a:ext cx="5341838" cy="1874519"/>
          </a:xfrm>
          <a:prstGeom prst="rect">
            <a:avLst/>
          </a:prstGeom>
        </p:spPr>
      </p:pic>
      <p:sp>
        <p:nvSpPr>
          <p:cNvPr id="36" name="TextBox 35">
            <a:extLst>
              <a:ext uri="{FF2B5EF4-FFF2-40B4-BE49-F238E27FC236}">
                <a16:creationId xmlns:a16="http://schemas.microsoft.com/office/drawing/2014/main" id="{350B5EBF-BBC8-C4AF-BBF9-D8E8ABF8B1F9}"/>
              </a:ext>
            </a:extLst>
          </p:cNvPr>
          <p:cNvSpPr txBox="1"/>
          <p:nvPr/>
        </p:nvSpPr>
        <p:spPr>
          <a:xfrm>
            <a:off x="4824001" y="1029161"/>
            <a:ext cx="2875280" cy="792480"/>
          </a:xfrm>
          <a:prstGeom prst="rect">
            <a:avLst/>
          </a:prstGeom>
          <a:solidFill>
            <a:srgbClr val="FFFFFF"/>
          </a:solidFill>
        </p:spPr>
        <p:txBody>
          <a:bodyPr wrap="square" lIns="0" tIns="0" rIns="0" bIns="0" rtlCol="0">
            <a:noAutofit/>
          </a:bodyPr>
          <a:lstStyle/>
          <a:p>
            <a:pPr>
              <a:lnSpc>
                <a:spcPct val="110000"/>
              </a:lnSpc>
              <a:spcBef>
                <a:spcPts val="600"/>
              </a:spcBef>
            </a:pPr>
            <a:r>
              <a:rPr lang="en-IN" dirty="0"/>
              <a:t> </a:t>
            </a:r>
            <a:r>
              <a:rPr lang="en-US" sz="1800" b="1" i="0" dirty="0">
                <a:solidFill>
                  <a:srgbClr val="242424"/>
                </a:solidFill>
                <a:effectLst/>
                <a:latin typeface="Times New Roman" panose="02020603050405020304" pitchFamily="18" charset="0"/>
                <a:cs typeface="Times New Roman" panose="02020603050405020304" pitchFamily="18" charset="0"/>
              </a:rPr>
              <a:t>PCOMM Emulator</a:t>
            </a:r>
            <a:r>
              <a:rPr lang="en-US" sz="1800" b="0" i="0" dirty="0">
                <a:solidFill>
                  <a:srgbClr val="242424"/>
                </a:solidFill>
                <a:effectLst/>
                <a:latin typeface="Times New Roman" panose="02020603050405020304" pitchFamily="18" charset="0"/>
                <a:cs typeface="Times New Roman" panose="02020603050405020304" pitchFamily="18" charset="0"/>
              </a:rPr>
              <a:t> - to access the Mainframe environment.</a:t>
            </a:r>
          </a:p>
          <a:p>
            <a:pPr algn="l">
              <a:lnSpc>
                <a:spcPct val="110000"/>
              </a:lnSpc>
              <a:spcBef>
                <a:spcPts val="600"/>
              </a:spcBef>
              <a:spcAft>
                <a:spcPts val="0"/>
              </a:spcAft>
            </a:pPr>
            <a:endParaRPr lang="en-IN" dirty="0"/>
          </a:p>
        </p:txBody>
      </p:sp>
      <p:pic>
        <p:nvPicPr>
          <p:cNvPr id="37" name="Picture 36" descr="A set of colorful banners&#10;&#10;AI-generated content may be incorrect.">
            <a:extLst>
              <a:ext uri="{FF2B5EF4-FFF2-40B4-BE49-F238E27FC236}">
                <a16:creationId xmlns:a16="http://schemas.microsoft.com/office/drawing/2014/main" id="{A22B38D1-9C87-EC5B-06B8-813DE0EBFB0D}"/>
              </a:ext>
            </a:extLst>
          </p:cNvPr>
          <p:cNvPicPr>
            <a:picLocks noChangeAspect="1"/>
          </p:cNvPicPr>
          <p:nvPr/>
        </p:nvPicPr>
        <p:blipFill>
          <a:blip r:embed="rId5"/>
          <a:srcRect l="13259" t="34518" r="13704" b="38963"/>
          <a:stretch/>
        </p:blipFill>
        <p:spPr>
          <a:xfrm>
            <a:off x="189398" y="2666013"/>
            <a:ext cx="4510602" cy="1637725"/>
          </a:xfrm>
          <a:prstGeom prst="rect">
            <a:avLst/>
          </a:prstGeom>
        </p:spPr>
      </p:pic>
      <p:sp>
        <p:nvSpPr>
          <p:cNvPr id="38" name="TextBox 37">
            <a:extLst>
              <a:ext uri="{FF2B5EF4-FFF2-40B4-BE49-F238E27FC236}">
                <a16:creationId xmlns:a16="http://schemas.microsoft.com/office/drawing/2014/main" id="{7B181C6D-1693-57AF-2C64-54300F0EBE7F}"/>
              </a:ext>
            </a:extLst>
          </p:cNvPr>
          <p:cNvSpPr txBox="1"/>
          <p:nvPr/>
        </p:nvSpPr>
        <p:spPr>
          <a:xfrm>
            <a:off x="1381760" y="3088635"/>
            <a:ext cx="2306320" cy="640085"/>
          </a:xfrm>
          <a:prstGeom prst="rect">
            <a:avLst/>
          </a:prstGeom>
          <a:solidFill>
            <a:srgbClr val="FFFFFF"/>
          </a:solidFill>
        </p:spPr>
        <p:txBody>
          <a:bodyPr wrap="square" lIns="0" tIns="0" rIns="0" bIns="0" rtlCol="0">
            <a:noAutofit/>
          </a:bodyPr>
          <a:lstStyle/>
          <a:p>
            <a:pPr>
              <a:lnSpc>
                <a:spcPct val="110000"/>
              </a:lnSpc>
              <a:spcBef>
                <a:spcPts val="600"/>
              </a:spcBef>
            </a:pPr>
            <a:r>
              <a:rPr lang="en-US" b="1" dirty="0">
                <a:solidFill>
                  <a:srgbClr val="242424"/>
                </a:solidFill>
                <a:latin typeface="Times New Roman" panose="02020603050405020304" pitchFamily="18" charset="0"/>
                <a:cs typeface="Times New Roman" panose="02020603050405020304" pitchFamily="18" charset="0"/>
              </a:rPr>
              <a:t>DB2</a:t>
            </a:r>
            <a:r>
              <a:rPr lang="en-US" sz="1800" b="0" i="0" dirty="0">
                <a:solidFill>
                  <a:srgbClr val="242424"/>
                </a:solidFill>
                <a:effectLst/>
                <a:latin typeface="Times New Roman" panose="02020603050405020304" pitchFamily="18" charset="0"/>
                <a:cs typeface="Times New Roman" panose="02020603050405020304" pitchFamily="18" charset="0"/>
              </a:rPr>
              <a:t> - used for storing</a:t>
            </a:r>
          </a:p>
          <a:p>
            <a:pPr>
              <a:lnSpc>
                <a:spcPct val="110000"/>
              </a:lnSpc>
              <a:spcBef>
                <a:spcPts val="600"/>
              </a:spcBef>
            </a:pPr>
            <a:r>
              <a:rPr lang="en-US" sz="1800" b="0" i="0" dirty="0">
                <a:solidFill>
                  <a:srgbClr val="242424"/>
                </a:solidFill>
                <a:effectLst/>
                <a:latin typeface="Times New Roman" panose="02020603050405020304" pitchFamily="18" charset="0"/>
                <a:cs typeface="Times New Roman" panose="02020603050405020304" pitchFamily="18" charset="0"/>
              </a:rPr>
              <a:t>the data in format.</a:t>
            </a:r>
          </a:p>
          <a:p>
            <a:pPr algn="l">
              <a:lnSpc>
                <a:spcPct val="110000"/>
              </a:lnSpc>
              <a:spcBef>
                <a:spcPts val="600"/>
              </a:spcBef>
              <a:spcAft>
                <a:spcPts val="0"/>
              </a:spcAft>
            </a:pPr>
            <a:endParaRPr lang="en-IN" dirty="0"/>
          </a:p>
        </p:txBody>
      </p:sp>
      <p:sp>
        <p:nvSpPr>
          <p:cNvPr id="39" name="TextBox 38">
            <a:extLst>
              <a:ext uri="{FF2B5EF4-FFF2-40B4-BE49-F238E27FC236}">
                <a16:creationId xmlns:a16="http://schemas.microsoft.com/office/drawing/2014/main" id="{0C3801EE-1077-F894-763F-BAC24BD0D439}"/>
              </a:ext>
            </a:extLst>
          </p:cNvPr>
          <p:cNvSpPr txBox="1"/>
          <p:nvPr/>
        </p:nvSpPr>
        <p:spPr>
          <a:xfrm>
            <a:off x="4982744" y="5016498"/>
            <a:ext cx="2361930" cy="741680"/>
          </a:xfrm>
          <a:prstGeom prst="rect">
            <a:avLst/>
          </a:prstGeom>
          <a:solidFill>
            <a:srgbClr val="FFFFFF"/>
          </a:solidFill>
        </p:spPr>
        <p:txBody>
          <a:bodyPr wrap="square" lIns="0" tIns="0" rIns="0" bIns="0" rtlCol="0">
            <a:noAutofit/>
          </a:bodyPr>
          <a:lstStyle/>
          <a:p>
            <a:pPr>
              <a:lnSpc>
                <a:spcPct val="110000"/>
              </a:lnSpc>
              <a:spcBef>
                <a:spcPts val="600"/>
              </a:spcBef>
              <a:spcAft>
                <a:spcPts val="0"/>
              </a:spcAft>
            </a:pPr>
            <a:r>
              <a:rPr lang="en-IN" b="1" dirty="0">
                <a:latin typeface="Times" panose="02020603050405020304" pitchFamily="18" charset="0"/>
                <a:cs typeface="Times" panose="02020603050405020304" pitchFamily="18" charset="0"/>
              </a:rPr>
              <a:t>COBOL – </a:t>
            </a:r>
            <a:r>
              <a:rPr lang="en-IN" dirty="0">
                <a:latin typeface="Times" panose="02020603050405020304" pitchFamily="18" charset="0"/>
                <a:cs typeface="Times" panose="02020603050405020304" pitchFamily="18" charset="0"/>
              </a:rPr>
              <a:t>to access inputs and perform required computations.</a:t>
            </a:r>
            <a:r>
              <a:rPr lang="en-IN" b="1" dirty="0">
                <a:latin typeface="Times" panose="02020603050405020304" pitchFamily="18" charset="0"/>
                <a:cs typeface="Times" panose="02020603050405020304" pitchFamily="18" charset="0"/>
              </a:rPr>
              <a:t> </a:t>
            </a:r>
          </a:p>
        </p:txBody>
      </p:sp>
      <p:sp>
        <p:nvSpPr>
          <p:cNvPr id="40" name="TextBox 39">
            <a:extLst>
              <a:ext uri="{FF2B5EF4-FFF2-40B4-BE49-F238E27FC236}">
                <a16:creationId xmlns:a16="http://schemas.microsoft.com/office/drawing/2014/main" id="{82B36F9A-E5A2-E73D-DE9D-F5D2FE96B142}"/>
              </a:ext>
            </a:extLst>
          </p:cNvPr>
          <p:cNvSpPr txBox="1"/>
          <p:nvPr/>
        </p:nvSpPr>
        <p:spPr>
          <a:xfrm>
            <a:off x="8766916" y="3051262"/>
            <a:ext cx="2235200" cy="7416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TSO, JCL – </a:t>
            </a:r>
            <a:r>
              <a:rPr lang="en-IN" dirty="0">
                <a:latin typeface="Times New Roman" panose="02020603050405020304" pitchFamily="18" charset="0"/>
                <a:cs typeface="Times New Roman" panose="02020603050405020304" pitchFamily="18" charset="0"/>
              </a:rPr>
              <a:t>to run and execute programs. </a:t>
            </a:r>
            <a:r>
              <a:rPr lang="en-IN" b="1" dirty="0">
                <a:latin typeface="Times New Roman" panose="02020603050405020304" pitchFamily="18" charset="0"/>
                <a:cs typeface="Times New Roman" panose="02020603050405020304" pitchFamily="18" charset="0"/>
              </a:rPr>
              <a:t> </a:t>
            </a:r>
          </a:p>
        </p:txBody>
      </p:sp>
      <p:sp>
        <p:nvSpPr>
          <p:cNvPr id="42" name="Freeform: Shape 41">
            <a:extLst>
              <a:ext uri="{FF2B5EF4-FFF2-40B4-BE49-F238E27FC236}">
                <a16:creationId xmlns:a16="http://schemas.microsoft.com/office/drawing/2014/main" id="{AE9F873B-1B6E-3DB1-D30B-67CE8718D522}"/>
              </a:ext>
            </a:extLst>
          </p:cNvPr>
          <p:cNvSpPr/>
          <p:nvPr/>
        </p:nvSpPr>
        <p:spPr>
          <a:xfrm>
            <a:off x="1757680" y="1280160"/>
            <a:ext cx="792480" cy="650240"/>
          </a:xfrm>
          <a:custGeom>
            <a:avLst/>
            <a:gdLst>
              <a:gd name="connsiteX0" fmla="*/ 0 w 792480"/>
              <a:gd name="connsiteY0" fmla="*/ 0 h 650240"/>
              <a:gd name="connsiteX1" fmla="*/ 436880 w 792480"/>
              <a:gd name="connsiteY1" fmla="*/ 203200 h 650240"/>
              <a:gd name="connsiteX2" fmla="*/ 670560 w 792480"/>
              <a:gd name="connsiteY2" fmla="*/ 375920 h 650240"/>
              <a:gd name="connsiteX3" fmla="*/ 731520 w 792480"/>
              <a:gd name="connsiteY3" fmla="*/ 467360 h 650240"/>
              <a:gd name="connsiteX4" fmla="*/ 680720 w 792480"/>
              <a:gd name="connsiteY4" fmla="*/ 508000 h 650240"/>
              <a:gd name="connsiteX5" fmla="*/ 650240 w 792480"/>
              <a:gd name="connsiteY5" fmla="*/ 538480 h 650240"/>
              <a:gd name="connsiteX6" fmla="*/ 497840 w 792480"/>
              <a:gd name="connsiteY6" fmla="*/ 619760 h 650240"/>
              <a:gd name="connsiteX7" fmla="*/ 203200 w 792480"/>
              <a:gd name="connsiteY7" fmla="*/ 457200 h 650240"/>
              <a:gd name="connsiteX8" fmla="*/ 132080 w 792480"/>
              <a:gd name="connsiteY8" fmla="*/ 386080 h 650240"/>
              <a:gd name="connsiteX9" fmla="*/ 121920 w 792480"/>
              <a:gd name="connsiteY9" fmla="*/ 355600 h 650240"/>
              <a:gd name="connsiteX10" fmla="*/ 274320 w 792480"/>
              <a:gd name="connsiteY10" fmla="*/ 264160 h 650240"/>
              <a:gd name="connsiteX11" fmla="*/ 670560 w 792480"/>
              <a:gd name="connsiteY11" fmla="*/ 508000 h 650240"/>
              <a:gd name="connsiteX12" fmla="*/ 792480 w 792480"/>
              <a:gd name="connsiteY12" fmla="*/ 650240 h 65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480" h="650240">
                <a:moveTo>
                  <a:pt x="0" y="0"/>
                </a:moveTo>
                <a:cubicBezTo>
                  <a:pt x="180487" y="67683"/>
                  <a:pt x="165361" y="59129"/>
                  <a:pt x="436880" y="203200"/>
                </a:cubicBezTo>
                <a:cubicBezTo>
                  <a:pt x="505674" y="239703"/>
                  <a:pt x="614950" y="312896"/>
                  <a:pt x="670560" y="375920"/>
                </a:cubicBezTo>
                <a:cubicBezTo>
                  <a:pt x="694797" y="403388"/>
                  <a:pt x="711200" y="436880"/>
                  <a:pt x="731520" y="467360"/>
                </a:cubicBezTo>
                <a:cubicBezTo>
                  <a:pt x="714587" y="480907"/>
                  <a:pt x="697040" y="493720"/>
                  <a:pt x="680720" y="508000"/>
                </a:cubicBezTo>
                <a:cubicBezTo>
                  <a:pt x="669907" y="517462"/>
                  <a:pt x="662195" y="530510"/>
                  <a:pt x="650240" y="538480"/>
                </a:cubicBezTo>
                <a:cubicBezTo>
                  <a:pt x="613140" y="563213"/>
                  <a:pt x="541641" y="597859"/>
                  <a:pt x="497840" y="619760"/>
                </a:cubicBezTo>
                <a:cubicBezTo>
                  <a:pt x="371289" y="561352"/>
                  <a:pt x="323138" y="545850"/>
                  <a:pt x="203200" y="457200"/>
                </a:cubicBezTo>
                <a:cubicBezTo>
                  <a:pt x="176239" y="437272"/>
                  <a:pt x="155787" y="409787"/>
                  <a:pt x="132080" y="386080"/>
                </a:cubicBezTo>
                <a:cubicBezTo>
                  <a:pt x="128693" y="375920"/>
                  <a:pt x="120854" y="366256"/>
                  <a:pt x="121920" y="355600"/>
                </a:cubicBezTo>
                <a:cubicBezTo>
                  <a:pt x="132984" y="244956"/>
                  <a:pt x="156703" y="282255"/>
                  <a:pt x="274320" y="264160"/>
                </a:cubicBezTo>
                <a:cubicBezTo>
                  <a:pt x="463779" y="358890"/>
                  <a:pt x="477943" y="356241"/>
                  <a:pt x="670560" y="508000"/>
                </a:cubicBezTo>
                <a:cubicBezTo>
                  <a:pt x="763215" y="581001"/>
                  <a:pt x="756956" y="579192"/>
                  <a:pt x="792480" y="650240"/>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Right 44">
            <a:extLst>
              <a:ext uri="{FF2B5EF4-FFF2-40B4-BE49-F238E27FC236}">
                <a16:creationId xmlns:a16="http://schemas.microsoft.com/office/drawing/2014/main" id="{34165B91-2830-C7D8-1684-E9126A2A9D82}"/>
              </a:ext>
            </a:extLst>
          </p:cNvPr>
          <p:cNvSpPr/>
          <p:nvPr/>
        </p:nvSpPr>
        <p:spPr>
          <a:xfrm>
            <a:off x="7197354" y="3359375"/>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D1835053-2365-61E9-82F7-7DEE00374100}"/>
              </a:ext>
            </a:extLst>
          </p:cNvPr>
          <p:cNvSpPr/>
          <p:nvPr/>
        </p:nvSpPr>
        <p:spPr>
          <a:xfrm rot="10800000">
            <a:off x="4704979" y="3359373"/>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EC5FDA7C-BAF0-6712-0E72-8C3A5E43CF28}"/>
              </a:ext>
            </a:extLst>
          </p:cNvPr>
          <p:cNvSpPr/>
          <p:nvPr/>
        </p:nvSpPr>
        <p:spPr>
          <a:xfrm rot="16200000">
            <a:off x="5943599" y="2163039"/>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Right 47">
            <a:extLst>
              <a:ext uri="{FF2B5EF4-FFF2-40B4-BE49-F238E27FC236}">
                <a16:creationId xmlns:a16="http://schemas.microsoft.com/office/drawing/2014/main" id="{A632CB57-875F-0848-62B5-4DC510FB5C3C}"/>
              </a:ext>
            </a:extLst>
          </p:cNvPr>
          <p:cNvSpPr/>
          <p:nvPr/>
        </p:nvSpPr>
        <p:spPr>
          <a:xfrm rot="5400000">
            <a:off x="5943599" y="4472940"/>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251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4EBA5-4305-F331-B93C-663A3A45BA6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B037C71-8B9B-DF71-5BD0-1E7012DCC3CC}"/>
              </a:ext>
            </a:extLst>
          </p:cNvPr>
          <p:cNvSpPr>
            <a:spLocks noGrp="1"/>
          </p:cNvSpPr>
          <p:nvPr>
            <p:ph type="sldNum" sz="quarter" idx="12"/>
          </p:nvPr>
        </p:nvSpPr>
        <p:spPr/>
        <p:txBody>
          <a:bodyPr/>
          <a:lstStyle/>
          <a:p>
            <a:fld id="{38826FC0-333C-E549-9FA3-0EE43DF298A3}" type="slidenum">
              <a:rPr lang="en-US" smtClean="0"/>
              <a:pPr/>
              <a:t>60</a:t>
            </a:fld>
            <a:endParaRPr lang="en-US"/>
          </a:p>
        </p:txBody>
      </p:sp>
      <p:sp>
        <p:nvSpPr>
          <p:cNvPr id="4" name="Footer Placeholder 3">
            <a:extLst>
              <a:ext uri="{FF2B5EF4-FFF2-40B4-BE49-F238E27FC236}">
                <a16:creationId xmlns:a16="http://schemas.microsoft.com/office/drawing/2014/main" id="{06521CB4-043B-7214-4223-54D77953DA80}"/>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A41C608A-9A39-032B-AFE7-62CD00413090}"/>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04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5" name="Picture 4" descr="A black background with white ovals&#10;&#10;AI-generated content may be incorrect.">
            <a:extLst>
              <a:ext uri="{FF2B5EF4-FFF2-40B4-BE49-F238E27FC236}">
                <a16:creationId xmlns:a16="http://schemas.microsoft.com/office/drawing/2014/main" id="{8B5A18F9-65B5-6366-CC97-049C1DB556A9}"/>
              </a:ext>
            </a:extLst>
          </p:cNvPr>
          <p:cNvPicPr>
            <a:picLocks noChangeAspect="1"/>
          </p:cNvPicPr>
          <p:nvPr/>
        </p:nvPicPr>
        <p:blipFill>
          <a:blip r:embed="rId3"/>
          <a:stretch>
            <a:fillRect/>
          </a:stretch>
        </p:blipFill>
        <p:spPr>
          <a:xfrm>
            <a:off x="2967037" y="1829511"/>
            <a:ext cx="6257925" cy="3724275"/>
          </a:xfrm>
          <a:prstGeom prst="rect">
            <a:avLst/>
          </a:prstGeom>
        </p:spPr>
      </p:pic>
    </p:spTree>
    <p:extLst>
      <p:ext uri="{BB962C8B-B14F-4D97-AF65-F5344CB8AC3E}">
        <p14:creationId xmlns:p14="http://schemas.microsoft.com/office/powerpoint/2010/main" val="277348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8BE84-D29B-1F61-F75A-97715C3A4C2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9BA6794-D862-42FA-B1EA-A6CD142E1F6E}"/>
              </a:ext>
            </a:extLst>
          </p:cNvPr>
          <p:cNvSpPr>
            <a:spLocks noGrp="1"/>
          </p:cNvSpPr>
          <p:nvPr>
            <p:ph type="sldNum" sz="quarter" idx="12"/>
          </p:nvPr>
        </p:nvSpPr>
        <p:spPr/>
        <p:txBody>
          <a:bodyPr/>
          <a:lstStyle/>
          <a:p>
            <a:fld id="{38826FC0-333C-E549-9FA3-0EE43DF298A3}" type="slidenum">
              <a:rPr lang="en-US" smtClean="0"/>
              <a:pPr/>
              <a:t>61</a:t>
            </a:fld>
            <a:endParaRPr lang="en-US"/>
          </a:p>
        </p:txBody>
      </p:sp>
      <p:sp>
        <p:nvSpPr>
          <p:cNvPr id="4" name="Footer Placeholder 3">
            <a:extLst>
              <a:ext uri="{FF2B5EF4-FFF2-40B4-BE49-F238E27FC236}">
                <a16:creationId xmlns:a16="http://schemas.microsoft.com/office/drawing/2014/main" id="{8CD999F7-42B8-4C56-28BB-256F768F65C4}"/>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F840EECA-CDCD-02D5-CCD9-0EBB56D1E59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04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5" name="Picture 4" descr="A screenshot of a computer&#10;&#10;AI-generated content may be incorrect.">
            <a:extLst>
              <a:ext uri="{FF2B5EF4-FFF2-40B4-BE49-F238E27FC236}">
                <a16:creationId xmlns:a16="http://schemas.microsoft.com/office/drawing/2014/main" id="{F1EA9D2D-F708-6975-49E4-48B4233E992D}"/>
              </a:ext>
            </a:extLst>
          </p:cNvPr>
          <p:cNvPicPr>
            <a:picLocks noChangeAspect="1"/>
          </p:cNvPicPr>
          <p:nvPr/>
        </p:nvPicPr>
        <p:blipFill>
          <a:blip r:embed="rId3"/>
          <a:stretch>
            <a:fillRect/>
          </a:stretch>
        </p:blipFill>
        <p:spPr>
          <a:xfrm>
            <a:off x="2290762" y="1696161"/>
            <a:ext cx="7610475" cy="3990975"/>
          </a:xfrm>
          <a:prstGeom prst="rect">
            <a:avLst/>
          </a:prstGeom>
        </p:spPr>
      </p:pic>
    </p:spTree>
    <p:extLst>
      <p:ext uri="{BB962C8B-B14F-4D97-AF65-F5344CB8AC3E}">
        <p14:creationId xmlns:p14="http://schemas.microsoft.com/office/powerpoint/2010/main" val="15233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9D3AF-B7FC-F6D4-61D7-1DF3C3AD8279}"/>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ECAD709-66C3-0218-1FF2-039AFE26819F}"/>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62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01C602F-A662-E172-376D-2923A712248D}"/>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310E03B-5AB5-05A9-CFC2-7128CEFCAD2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D3ED7AD1-3D17-F53E-38CF-9A8CD4A8DD11}"/>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Checking Early Payments</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each payment made, verify if it was done a week earlier than the next repayment due date, and report these details in a weekly CSV file to track early payments efficiently.</a:t>
            </a:r>
          </a:p>
        </p:txBody>
      </p:sp>
      <p:sp>
        <p:nvSpPr>
          <p:cNvPr id="9" name="Rectangle: Rounded Corners 8">
            <a:extLst>
              <a:ext uri="{FF2B5EF4-FFF2-40B4-BE49-F238E27FC236}">
                <a16:creationId xmlns:a16="http://schemas.microsoft.com/office/drawing/2014/main" id="{DDFE1060-2D1F-7C5A-61CE-E138822F48BA}"/>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Calculating Discounts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Using subroutines, calculate the period between the current date and the repayment day for early payments, and apply discounts based on the number of days early. Update the payment database with the recalculated current balance amount.</a:t>
            </a:r>
          </a:p>
        </p:txBody>
      </p:sp>
      <p:sp>
        <p:nvSpPr>
          <p:cNvPr id="10" name="Rectangle: Rounded Corners 9">
            <a:extLst>
              <a:ext uri="{FF2B5EF4-FFF2-40B4-BE49-F238E27FC236}">
                <a16:creationId xmlns:a16="http://schemas.microsoft.com/office/drawing/2014/main" id="{D301B974-84A1-FAF1-D2C1-478E59A99EDF}"/>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Sorting and Backing Up Records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Sort the payment records by loan type, applicant ID, loan ID, and due date using the SORT utility, ensuring header and trailer records remain unchanged. Backup the sorted report in a GDG file with a limit of 10 versions for data security.</a:t>
            </a:r>
          </a:p>
        </p:txBody>
      </p:sp>
    </p:spTree>
    <p:extLst>
      <p:ext uri="{BB962C8B-B14F-4D97-AF65-F5344CB8AC3E}">
        <p14:creationId xmlns:p14="http://schemas.microsoft.com/office/powerpoint/2010/main" val="411527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33F8A-BE40-9BCF-D46E-513A34CE4FD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9C1F00F-F02A-CF9F-D97F-4B2A8EA025F2}"/>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63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BEECBA0-FAB9-AF34-3385-A614E57DFA49}"/>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31E01C4-B7BC-EC56-BAC7-44D95E4EFE0E}"/>
              </a:ext>
            </a:extLst>
          </p:cNvPr>
          <p:cNvSpPr/>
          <p:nvPr/>
        </p:nvSpPr>
        <p:spPr>
          <a:xfrm>
            <a:off x="651510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b="1" kern="100" dirty="0">
                <a:latin typeface="Times New Roman" panose="02020603050405020304" pitchFamily="18" charset="0"/>
                <a:ea typeface="Aptos" panose="020B0004020202020204" pitchFamily="34" charset="0"/>
                <a:cs typeface="Times New Roman" panose="02020603050405020304" pitchFamily="18" charset="0"/>
              </a:rPr>
              <a:t>5</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Generating Reports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Extract details of applicants with a current balance amount less than 30,000, and generate separate report files in the standard format with a maximum of 8 lines per page, ensuring clear and organized reporting.</a:t>
            </a:r>
          </a:p>
        </p:txBody>
      </p:sp>
      <p:sp>
        <p:nvSpPr>
          <p:cNvPr id="9" name="Rectangle: Rounded Corners 8">
            <a:extLst>
              <a:ext uri="{FF2B5EF4-FFF2-40B4-BE49-F238E27FC236}">
                <a16:creationId xmlns:a16="http://schemas.microsoft.com/office/drawing/2014/main" id="{FA57879D-5A4D-F5C8-BAFF-BA706F58DC41}"/>
              </a:ext>
            </a:extLst>
          </p:cNvPr>
          <p:cNvSpPr/>
          <p:nvPr/>
        </p:nvSpPr>
        <p:spPr>
          <a:xfrm>
            <a:off x="1890994"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b="1" kern="100" dirty="0">
                <a:latin typeface="Times New Roman" panose="02020603050405020304" pitchFamily="18" charset="0"/>
                <a:ea typeface="Aptos" panose="020B0004020202020204" pitchFamily="34" charset="0"/>
                <a:cs typeface="Times New Roman" panose="02020603050405020304" pitchFamily="18" charset="0"/>
              </a:rPr>
              <a:t>4</a:t>
            </a: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 Performing Operations on Records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Perform operations on applicant records to calculate periods and apply discounts, recalculate current balances, and update the payment detail file and database. This ensures accurate financial records and rewards early payments.</a:t>
            </a:r>
          </a:p>
        </p:txBody>
      </p:sp>
    </p:spTree>
    <p:extLst>
      <p:ext uri="{BB962C8B-B14F-4D97-AF65-F5344CB8AC3E}">
        <p14:creationId xmlns:p14="http://schemas.microsoft.com/office/powerpoint/2010/main" val="206135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584D5-239C-0B0F-A0AD-FA15609ECB4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963B5E0-C4D4-C736-C3EA-DFA438EF5E7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64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BE31B45-D302-A86A-E3DF-B3F6552823A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1DF3ECF-2857-6D99-67CD-71EDCC1BCE1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04 CSV (COMMA SEPERATED VALUES) FILE</a:t>
            </a:r>
          </a:p>
        </p:txBody>
      </p:sp>
      <p:pic>
        <p:nvPicPr>
          <p:cNvPr id="5" name="Picture 4" descr="A computer screen shot of a computer&#10;&#10;AI-generated content may be incorrect.">
            <a:extLst>
              <a:ext uri="{FF2B5EF4-FFF2-40B4-BE49-F238E27FC236}">
                <a16:creationId xmlns:a16="http://schemas.microsoft.com/office/drawing/2014/main" id="{CD1B389F-7B72-DE8D-3CFC-14DE5976C40A}"/>
              </a:ext>
            </a:extLst>
          </p:cNvPr>
          <p:cNvPicPr>
            <a:picLocks noChangeAspect="1"/>
          </p:cNvPicPr>
          <p:nvPr/>
        </p:nvPicPr>
        <p:blipFill>
          <a:blip r:embed="rId3"/>
          <a:stretch>
            <a:fillRect/>
          </a:stretch>
        </p:blipFill>
        <p:spPr>
          <a:xfrm>
            <a:off x="1718288" y="1027420"/>
            <a:ext cx="8755424" cy="4924926"/>
          </a:xfrm>
          <a:prstGeom prst="rect">
            <a:avLst/>
          </a:prstGeom>
        </p:spPr>
      </p:pic>
    </p:spTree>
    <p:extLst>
      <p:ext uri="{BB962C8B-B14F-4D97-AF65-F5344CB8AC3E}">
        <p14:creationId xmlns:p14="http://schemas.microsoft.com/office/powerpoint/2010/main" val="396108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B6A6-6FB4-103C-657B-E72CDC38B0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81A9FD-AD1D-0047-5A44-1CFAFA7E770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65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6F22C03-44FE-8458-DC36-9BB04AF036D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D5730C60-E3EF-0450-CA66-999997A385E1}"/>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04 REPORT PS FILE</a:t>
            </a:r>
          </a:p>
        </p:txBody>
      </p:sp>
      <p:pic>
        <p:nvPicPr>
          <p:cNvPr id="3" name="Picture 2" descr="A screenshot of a computer&#10;&#10;AI-generated content may be incorrect.">
            <a:extLst>
              <a:ext uri="{FF2B5EF4-FFF2-40B4-BE49-F238E27FC236}">
                <a16:creationId xmlns:a16="http://schemas.microsoft.com/office/drawing/2014/main" id="{2CF1D619-242F-ABE5-71C1-A5EA5CE22B2D}"/>
              </a:ext>
            </a:extLst>
          </p:cNvPr>
          <p:cNvPicPr>
            <a:picLocks noChangeAspect="1"/>
          </p:cNvPicPr>
          <p:nvPr/>
        </p:nvPicPr>
        <p:blipFill>
          <a:blip r:embed="rId3"/>
          <a:stretch>
            <a:fillRect/>
          </a:stretch>
        </p:blipFill>
        <p:spPr>
          <a:xfrm>
            <a:off x="1846625" y="1099609"/>
            <a:ext cx="8498750" cy="4780547"/>
          </a:xfrm>
          <a:prstGeom prst="rect">
            <a:avLst/>
          </a:prstGeom>
        </p:spPr>
      </p:pic>
    </p:spTree>
    <p:extLst>
      <p:ext uri="{BB962C8B-B14F-4D97-AF65-F5344CB8AC3E}">
        <p14:creationId xmlns:p14="http://schemas.microsoft.com/office/powerpoint/2010/main" val="160580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44C8E-9F88-F6D4-0B5B-5E645228208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682A5AA-C6A6-965B-2CC4-FFCBA9567A99}"/>
              </a:ext>
            </a:extLst>
          </p:cNvPr>
          <p:cNvSpPr>
            <a:spLocks noGrp="1"/>
          </p:cNvSpPr>
          <p:nvPr>
            <p:ph type="sldNum" sz="quarter" idx="12"/>
          </p:nvPr>
        </p:nvSpPr>
        <p:spPr/>
        <p:txBody>
          <a:bodyPr/>
          <a:lstStyle/>
          <a:p>
            <a:fld id="{38826FC0-333C-E549-9FA3-0EE43DF298A3}" type="slidenum">
              <a:rPr lang="en-US" smtClean="0"/>
              <a:pPr/>
              <a:t>66</a:t>
            </a:fld>
            <a:endParaRPr lang="en-US"/>
          </a:p>
        </p:txBody>
      </p:sp>
      <p:sp>
        <p:nvSpPr>
          <p:cNvPr id="4" name="Footer Placeholder 3">
            <a:extLst>
              <a:ext uri="{FF2B5EF4-FFF2-40B4-BE49-F238E27FC236}">
                <a16:creationId xmlns:a16="http://schemas.microsoft.com/office/drawing/2014/main" id="{DC8DC00F-93B9-D882-56C8-F88A387D61D0}"/>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3DDE455C-6818-3B82-D082-3C03B3E4D8E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05 - </a:t>
            </a:r>
            <a:r>
              <a:rPr lang="en-US" sz="2800" b="0" dirty="0">
                <a:latin typeface="Times New Roman" panose="02020603050405020304" pitchFamily="18" charset="0"/>
                <a:cs typeface="Times New Roman" panose="02020603050405020304" pitchFamily="18" charset="0"/>
              </a:rPr>
              <a:t>Data Cleanup and History Database Update</a:t>
            </a:r>
            <a:endParaRPr lang="en-US" sz="2800" b="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52BB75C-5F88-A7A6-4723-969B3B35CDE8}"/>
              </a:ext>
            </a:extLst>
          </p:cNvPr>
          <p:cNvSpPr txBox="1"/>
          <p:nvPr/>
        </p:nvSpPr>
        <p:spPr>
          <a:xfrm>
            <a:off x="1333500" y="1735849"/>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process involves taking a backup of the Master Loan VSAM file, identifying and moving closed car loans to the history database, and deleting obsolete loan records from various databases. It includes sorting payment records, consolidating duplicate entries, and updating the loan closure dates for short-term car loans. Finally, it involves extracting details of applicants with specific loan tenure and closure dates, and generating reports in the standard format with page breaks.</a:t>
            </a:r>
          </a:p>
          <a:p>
            <a:pPr algn="just">
              <a:lnSpc>
                <a:spcPct val="150000"/>
              </a:lnSpc>
              <a:spcAft>
                <a:spcPts val="800"/>
              </a:spcAft>
            </a:pP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3896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606A3-DFAD-65F5-F6E2-DD84E16E24C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ADD1F7-5365-D843-3C9A-93A6CE8D8769}"/>
              </a:ext>
            </a:extLst>
          </p:cNvPr>
          <p:cNvSpPr>
            <a:spLocks noGrp="1"/>
          </p:cNvSpPr>
          <p:nvPr>
            <p:ph type="sldNum" sz="quarter" idx="12"/>
          </p:nvPr>
        </p:nvSpPr>
        <p:spPr/>
        <p:txBody>
          <a:bodyPr/>
          <a:lstStyle/>
          <a:p>
            <a:fld id="{38826FC0-333C-E549-9FA3-0EE43DF298A3}" type="slidenum">
              <a:rPr lang="en-US" smtClean="0"/>
              <a:pPr/>
              <a:t>67</a:t>
            </a:fld>
            <a:endParaRPr lang="en-US"/>
          </a:p>
        </p:txBody>
      </p:sp>
      <p:sp>
        <p:nvSpPr>
          <p:cNvPr id="4" name="Footer Placeholder 3">
            <a:extLst>
              <a:ext uri="{FF2B5EF4-FFF2-40B4-BE49-F238E27FC236}">
                <a16:creationId xmlns:a16="http://schemas.microsoft.com/office/drawing/2014/main" id="{5D9BAA32-E779-C08E-C306-7E3AE9CF8641}"/>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DB6E87A3-79C6-8B12-B062-BD5FC2766685}"/>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05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6" name="Picture 5" descr="A group of oval white ovals with black text&#10;&#10;AI-generated content may be incorrect.">
            <a:extLst>
              <a:ext uri="{FF2B5EF4-FFF2-40B4-BE49-F238E27FC236}">
                <a16:creationId xmlns:a16="http://schemas.microsoft.com/office/drawing/2014/main" id="{B3EF9A43-1EE8-B295-1F2A-9DE6A7953471}"/>
              </a:ext>
            </a:extLst>
          </p:cNvPr>
          <p:cNvPicPr>
            <a:picLocks noChangeAspect="1"/>
          </p:cNvPicPr>
          <p:nvPr/>
        </p:nvPicPr>
        <p:blipFill>
          <a:blip r:embed="rId3"/>
          <a:stretch>
            <a:fillRect/>
          </a:stretch>
        </p:blipFill>
        <p:spPr>
          <a:xfrm>
            <a:off x="2776537" y="1877136"/>
            <a:ext cx="6638925" cy="3629025"/>
          </a:xfrm>
          <a:prstGeom prst="rect">
            <a:avLst/>
          </a:prstGeom>
        </p:spPr>
      </p:pic>
    </p:spTree>
    <p:extLst>
      <p:ext uri="{BB962C8B-B14F-4D97-AF65-F5344CB8AC3E}">
        <p14:creationId xmlns:p14="http://schemas.microsoft.com/office/powerpoint/2010/main" val="179936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8702F-645B-B0D5-32C7-E0563AED961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75E4D92-F832-2851-781B-08BAECE21EA7}"/>
              </a:ext>
            </a:extLst>
          </p:cNvPr>
          <p:cNvSpPr>
            <a:spLocks noGrp="1"/>
          </p:cNvSpPr>
          <p:nvPr>
            <p:ph type="sldNum" sz="quarter" idx="12"/>
          </p:nvPr>
        </p:nvSpPr>
        <p:spPr/>
        <p:txBody>
          <a:bodyPr/>
          <a:lstStyle/>
          <a:p>
            <a:fld id="{38826FC0-333C-E549-9FA3-0EE43DF298A3}" type="slidenum">
              <a:rPr lang="en-US" smtClean="0"/>
              <a:pPr/>
              <a:t>68</a:t>
            </a:fld>
            <a:endParaRPr lang="en-US"/>
          </a:p>
        </p:txBody>
      </p:sp>
      <p:sp>
        <p:nvSpPr>
          <p:cNvPr id="4" name="Footer Placeholder 3">
            <a:extLst>
              <a:ext uri="{FF2B5EF4-FFF2-40B4-BE49-F238E27FC236}">
                <a16:creationId xmlns:a16="http://schemas.microsoft.com/office/drawing/2014/main" id="{488ACD89-9EA1-4418-AD66-C573889A016D}"/>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76DCDB5D-6A21-E7B4-19B2-BBBF9565CB83}"/>
              </a:ext>
            </a:extLst>
          </p:cNvPr>
          <p:cNvSpPr txBox="1">
            <a:spLocks/>
          </p:cNvSpPr>
          <p:nvPr/>
        </p:nvSpPr>
        <p:spPr>
          <a:xfrm>
            <a:off x="640080" y="3429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05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9" name="Picture 8" descr="A screenshot of a computer screen&#10;&#10;AI-generated content may be incorrect.">
            <a:extLst>
              <a:ext uri="{FF2B5EF4-FFF2-40B4-BE49-F238E27FC236}">
                <a16:creationId xmlns:a16="http://schemas.microsoft.com/office/drawing/2014/main" id="{937426CE-B1B8-5F2C-CD03-01BC7EC222BE}"/>
              </a:ext>
            </a:extLst>
          </p:cNvPr>
          <p:cNvPicPr>
            <a:picLocks noChangeAspect="1"/>
          </p:cNvPicPr>
          <p:nvPr/>
        </p:nvPicPr>
        <p:blipFill>
          <a:blip r:embed="rId3"/>
          <a:stretch>
            <a:fillRect/>
          </a:stretch>
        </p:blipFill>
        <p:spPr>
          <a:xfrm>
            <a:off x="3537410" y="1251114"/>
            <a:ext cx="5117180" cy="5263985"/>
          </a:xfrm>
          <a:prstGeom prst="rect">
            <a:avLst/>
          </a:prstGeom>
        </p:spPr>
      </p:pic>
    </p:spTree>
    <p:extLst>
      <p:ext uri="{BB962C8B-B14F-4D97-AF65-F5344CB8AC3E}">
        <p14:creationId xmlns:p14="http://schemas.microsoft.com/office/powerpoint/2010/main" val="221696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15823-44C7-327F-83A3-AC382A770DE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26125A9-23A9-E2B7-885C-35C5AEA01340}"/>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69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D7A63A5-999E-6759-3B49-252AA9ABDBDA}"/>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C26F1902-CCB3-988D-AE1B-F18153FF4252}"/>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FE608D20-1E8E-DE54-D989-7923272BCF9D}"/>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Backing Up Data</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process begins by taking a backup of the Master Loan VSAM file in a Generation Data Group (GDG) file, ensuring data security and recoverability with a limit of 10 versions.</a:t>
            </a:r>
          </a:p>
        </p:txBody>
      </p:sp>
      <p:sp>
        <p:nvSpPr>
          <p:cNvPr id="9" name="Rectangle: Rounded Corners 8">
            <a:extLst>
              <a:ext uri="{FF2B5EF4-FFF2-40B4-BE49-F238E27FC236}">
                <a16:creationId xmlns:a16="http://schemas.microsoft.com/office/drawing/2014/main" id="{47A68959-A948-4C84-E875-6D277E510B7D}"/>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Identifying and Moving Closed Loans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Next, the loan database is swept to identify closed car loans, which are then moved to the history database. Corresponding entries in the applicant, loan, and payment databases, as well as the Master Loan VSAM file, are deleted.</a:t>
            </a:r>
          </a:p>
        </p:txBody>
      </p:sp>
      <p:sp>
        <p:nvSpPr>
          <p:cNvPr id="10" name="Rectangle: Rounded Corners 9">
            <a:extLst>
              <a:ext uri="{FF2B5EF4-FFF2-40B4-BE49-F238E27FC236}">
                <a16:creationId xmlns:a16="http://schemas.microsoft.com/office/drawing/2014/main" id="{CE6EFFB6-EE37-0114-B49A-9C2DFF009F89}"/>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Updating History Database</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closed loans, if all car loans of an applicant are obsolete, their details along with loan and payment records are deleted and moved to the history database. If only some loans are obsolete, only those specific records are moved.</a:t>
            </a:r>
          </a:p>
        </p:txBody>
      </p:sp>
    </p:spTree>
    <p:extLst>
      <p:ext uri="{BB962C8B-B14F-4D97-AF65-F5344CB8AC3E}">
        <p14:creationId xmlns:p14="http://schemas.microsoft.com/office/powerpoint/2010/main" val="113666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B94B-6FD7-4991-73E1-015698EC96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124574B-0929-B31B-7E24-F4940D2944EC}"/>
              </a:ext>
            </a:extLst>
          </p:cNvPr>
          <p:cNvSpPr>
            <a:spLocks noGrp="1"/>
          </p:cNvSpPr>
          <p:nvPr>
            <p:ph type="ctrTitle"/>
          </p:nvPr>
        </p:nvSpPr>
        <p:spPr>
          <a:xfrm>
            <a:off x="233680" y="2597245"/>
            <a:ext cx="5090160" cy="1329595"/>
          </a:xfrm>
        </p:spPr>
        <p:txBody>
          <a:bodyPr/>
          <a:lstStyle/>
          <a:p>
            <a:r>
              <a:rPr lang="en-US" sz="4800" dirty="0">
                <a:latin typeface="Times New Roman" panose="02020603050405020304" pitchFamily="18" charset="0"/>
                <a:cs typeface="Times New Roman" panose="02020603050405020304" pitchFamily="18" charset="0"/>
              </a:rPr>
              <a:t>CONTEXT FLOW DIAGRAM</a:t>
            </a:r>
          </a:p>
        </p:txBody>
      </p:sp>
      <p:sp>
        <p:nvSpPr>
          <p:cNvPr id="2" name="Slide Number Placeholder 1">
            <a:extLst>
              <a:ext uri="{FF2B5EF4-FFF2-40B4-BE49-F238E27FC236}">
                <a16:creationId xmlns:a16="http://schemas.microsoft.com/office/drawing/2014/main" id="{71D58799-C14F-9176-982F-22C681390F2B}"/>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4872D9EB-5951-3486-9BB7-4F31EDC2127D}"/>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90D0C21F-D510-33AA-741F-659342B43F6F}"/>
              </a:ext>
            </a:extLst>
          </p:cNvPr>
          <p:cNvSpPr>
            <a:spLocks noGrp="1"/>
          </p:cNvSpPr>
          <p:nvPr>
            <p:ph type="body" sz="quarter" idx="13"/>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80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F0EC1-55A9-FB09-440E-650ACFED4A1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6239F25-F0AB-D5C0-C4AB-90C2A688F5AE}"/>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70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76F3304-A1FB-CDF8-C468-68EE3B04AF77}"/>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7F73A45-E82A-205A-BDEA-9AD9B6CD2EA9}"/>
              </a:ext>
            </a:extLst>
          </p:cNvPr>
          <p:cNvSpPr/>
          <p:nvPr/>
        </p:nvSpPr>
        <p:spPr>
          <a:xfrm>
            <a:off x="23393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Sorting Payment Records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After deletion, the payment file records are sorted in descending order based on Applicant ID. Duplicate records are consolidated by summing the amount paid, ensuring accurate and streamlined data.</a:t>
            </a:r>
          </a:p>
        </p:txBody>
      </p:sp>
      <p:sp>
        <p:nvSpPr>
          <p:cNvPr id="9" name="Rectangle: Rounded Corners 8">
            <a:extLst>
              <a:ext uri="{FF2B5EF4-FFF2-40B4-BE49-F238E27FC236}">
                <a16:creationId xmlns:a16="http://schemas.microsoft.com/office/drawing/2014/main" id="{20342595-5998-613D-1978-03DDF542ED8A}"/>
              </a:ext>
            </a:extLst>
          </p:cNvPr>
          <p:cNvSpPr/>
          <p:nvPr/>
        </p:nvSpPr>
        <p:spPr>
          <a:xfrm>
            <a:off x="6466839"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Reports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Details of applicants with short-term loan tenure and closure dates greater than Dec 1, 2016, are extracted. Reports are generated in the standard format with a maximum of 8 lines per page, ensuring organized and clear presentation of data.</a:t>
            </a:r>
          </a:p>
        </p:txBody>
      </p:sp>
    </p:spTree>
    <p:extLst>
      <p:ext uri="{BB962C8B-B14F-4D97-AF65-F5344CB8AC3E}">
        <p14:creationId xmlns:p14="http://schemas.microsoft.com/office/powerpoint/2010/main" val="354786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16A56-57E3-D08E-C764-99B35D312B5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CBE1266-000F-F50A-B893-4215409A1A1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B6CB342-BA44-47E8-B47B-8DD62BC7659C}"/>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5604225A-572D-23F0-5FBF-8594E6B1264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05 VSAM CLUSTER</a:t>
            </a:r>
          </a:p>
        </p:txBody>
      </p:sp>
      <p:pic>
        <p:nvPicPr>
          <p:cNvPr id="11" name="Picture 10" descr="A screenshot of a computer&#10;&#10;AI-generated content may be incorrect.">
            <a:extLst>
              <a:ext uri="{FF2B5EF4-FFF2-40B4-BE49-F238E27FC236}">
                <a16:creationId xmlns:a16="http://schemas.microsoft.com/office/drawing/2014/main" id="{2668D206-CC2D-0D75-9BCC-9C6CC9E3D1EF}"/>
              </a:ext>
            </a:extLst>
          </p:cNvPr>
          <p:cNvPicPr>
            <a:picLocks noChangeAspect="1"/>
          </p:cNvPicPr>
          <p:nvPr/>
        </p:nvPicPr>
        <p:blipFill>
          <a:blip r:embed="rId3"/>
          <a:stretch>
            <a:fillRect/>
          </a:stretch>
        </p:blipFill>
        <p:spPr>
          <a:xfrm>
            <a:off x="1758215" y="1145406"/>
            <a:ext cx="8675570" cy="4880008"/>
          </a:xfrm>
          <a:prstGeom prst="rect">
            <a:avLst/>
          </a:prstGeom>
        </p:spPr>
      </p:pic>
    </p:spTree>
    <p:extLst>
      <p:ext uri="{BB962C8B-B14F-4D97-AF65-F5344CB8AC3E}">
        <p14:creationId xmlns:p14="http://schemas.microsoft.com/office/powerpoint/2010/main" val="190297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6556F-9592-6BCF-766E-30AE3D0F299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0B2D658-A400-B6C7-056C-1165F918F29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65D54A2-6084-93B5-4A33-C3D1083FEC9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DF676228-A77C-ED57-4821-E54135DCE12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05 REPORT PS FILE</a:t>
            </a:r>
          </a:p>
        </p:txBody>
      </p:sp>
      <p:pic>
        <p:nvPicPr>
          <p:cNvPr id="5" name="Picture 4" descr="A screenshot of a computer&#10;&#10;AI-generated content may be incorrect.">
            <a:extLst>
              <a:ext uri="{FF2B5EF4-FFF2-40B4-BE49-F238E27FC236}">
                <a16:creationId xmlns:a16="http://schemas.microsoft.com/office/drawing/2014/main" id="{6B1FC74F-62E2-4931-4958-0A1859B3B323}"/>
              </a:ext>
            </a:extLst>
          </p:cNvPr>
          <p:cNvPicPr>
            <a:picLocks noChangeAspect="1"/>
          </p:cNvPicPr>
          <p:nvPr/>
        </p:nvPicPr>
        <p:blipFill>
          <a:blip r:embed="rId3"/>
          <a:stretch>
            <a:fillRect/>
          </a:stretch>
        </p:blipFill>
        <p:spPr>
          <a:xfrm>
            <a:off x="1804737" y="1015165"/>
            <a:ext cx="8582525" cy="4827670"/>
          </a:xfrm>
          <a:prstGeom prst="rect">
            <a:avLst/>
          </a:prstGeom>
        </p:spPr>
      </p:pic>
    </p:spTree>
    <p:extLst>
      <p:ext uri="{BB962C8B-B14F-4D97-AF65-F5344CB8AC3E}">
        <p14:creationId xmlns:p14="http://schemas.microsoft.com/office/powerpoint/2010/main" val="213185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058A6-158E-6735-4A61-D5ABB309A24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0474545-F9D2-BCAE-84CA-5F5998004584}"/>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2427CD3-7EAD-4716-CD39-AC16554D87AB}"/>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computer screen shot of a black screen&#10;&#10;AI-generated content may be incorrect.">
            <a:extLst>
              <a:ext uri="{FF2B5EF4-FFF2-40B4-BE49-F238E27FC236}">
                <a16:creationId xmlns:a16="http://schemas.microsoft.com/office/drawing/2014/main" id="{E55E7667-711E-C38F-B41B-2DD7C5756742}"/>
              </a:ext>
            </a:extLst>
          </p:cNvPr>
          <p:cNvPicPr>
            <a:picLocks noChangeAspect="1"/>
          </p:cNvPicPr>
          <p:nvPr/>
        </p:nvPicPr>
        <p:blipFill>
          <a:blip r:embed="rId3"/>
          <a:stretch>
            <a:fillRect/>
          </a:stretch>
        </p:blipFill>
        <p:spPr>
          <a:xfrm>
            <a:off x="2085474" y="1102894"/>
            <a:ext cx="8270597" cy="4652211"/>
          </a:xfrm>
          <a:prstGeom prst="rect">
            <a:avLst/>
          </a:prstGeom>
        </p:spPr>
      </p:pic>
      <p:sp>
        <p:nvSpPr>
          <p:cNvPr id="6" name="Title 4">
            <a:extLst>
              <a:ext uri="{FF2B5EF4-FFF2-40B4-BE49-F238E27FC236}">
                <a16:creationId xmlns:a16="http://schemas.microsoft.com/office/drawing/2014/main" id="{F299FDCB-55BC-997C-C39D-E3379990DE6C}"/>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HISTORY DATABASE - </a:t>
            </a:r>
            <a:r>
              <a:rPr lang="en-US" sz="2000" b="0" u="sng" dirty="0">
                <a:latin typeface="Times New Roman" panose="02020603050405020304" pitchFamily="18" charset="0"/>
                <a:cs typeface="Times New Roman" panose="02020603050405020304" pitchFamily="18" charset="0"/>
              </a:rPr>
              <a:t>(HISTORY)</a:t>
            </a:r>
          </a:p>
        </p:txBody>
      </p:sp>
    </p:spTree>
    <p:extLst>
      <p:ext uri="{BB962C8B-B14F-4D97-AF65-F5344CB8AC3E}">
        <p14:creationId xmlns:p14="http://schemas.microsoft.com/office/powerpoint/2010/main" val="334161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5966-F914-1E54-2FB2-D9C6D51699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9681CC-D7E4-7890-9479-602311C0AEA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0BDC389-8418-121B-4EAA-24AE98C1FA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92A01A7D-944D-8BCD-DD99-F4BD5E8E5E6A}"/>
              </a:ext>
            </a:extLst>
          </p:cNvPr>
          <p:cNvPicPr>
            <a:picLocks noChangeAspect="1"/>
          </p:cNvPicPr>
          <p:nvPr/>
        </p:nvPicPr>
        <p:blipFill>
          <a:blip r:embed="rId3"/>
          <a:stretch>
            <a:fillRect/>
          </a:stretch>
        </p:blipFill>
        <p:spPr>
          <a:xfrm>
            <a:off x="1932182" y="1076692"/>
            <a:ext cx="8327636" cy="4684295"/>
          </a:xfrm>
          <a:prstGeom prst="rect">
            <a:avLst/>
          </a:prstGeom>
        </p:spPr>
      </p:pic>
    </p:spTree>
    <p:extLst>
      <p:ext uri="{BB962C8B-B14F-4D97-AF65-F5344CB8AC3E}">
        <p14:creationId xmlns:p14="http://schemas.microsoft.com/office/powerpoint/2010/main" val="394011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A7024-1E02-37B7-25E0-63505D3339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444C74-A1A0-FBD4-56AD-6B9C4ED850E0}"/>
              </a:ext>
            </a:extLst>
          </p:cNvPr>
          <p:cNvSpPr>
            <a:spLocks noGrp="1"/>
          </p:cNvSpPr>
          <p:nvPr>
            <p:ph type="ctrTitle"/>
          </p:nvPr>
        </p:nvSpPr>
        <p:spPr>
          <a:xfrm>
            <a:off x="546233" y="3196838"/>
            <a:ext cx="4942573" cy="664797"/>
          </a:xfrm>
        </p:spPr>
        <p:txBody>
          <a:bodyPr/>
          <a:lstStyle/>
          <a:p>
            <a:r>
              <a:rPr lang="en-US" sz="4800" dirty="0">
                <a:latin typeface="Times New Roman" panose="02020603050405020304" pitchFamily="18" charset="0"/>
                <a:cs typeface="Times New Roman" panose="02020603050405020304" pitchFamily="18" charset="0"/>
              </a:rPr>
              <a:t>THANK YOU</a:t>
            </a:r>
          </a:p>
        </p:txBody>
      </p:sp>
      <p:sp>
        <p:nvSpPr>
          <p:cNvPr id="2" name="Slide Number Placeholder 1">
            <a:extLst>
              <a:ext uri="{FF2B5EF4-FFF2-40B4-BE49-F238E27FC236}">
                <a16:creationId xmlns:a16="http://schemas.microsoft.com/office/drawing/2014/main" id="{DF92891C-0024-F31B-B2B8-F58B5C5F93FB}"/>
              </a:ext>
            </a:extLst>
          </p:cNvPr>
          <p:cNvSpPr>
            <a:spLocks noGrp="1"/>
          </p:cNvSpPr>
          <p:nvPr>
            <p:ph type="sldNum" sz="quarter" idx="16"/>
          </p:nvPr>
        </p:nvSpPr>
        <p:spPr/>
        <p:txBody>
          <a:bodyPr/>
          <a:lstStyle/>
          <a:p>
            <a:fld id="{38826FC0-333C-E549-9FA3-0EE43DF298A3}" type="slidenum">
              <a:rPr lang="en-US" smtClean="0"/>
              <a:pPr/>
              <a:t>75</a:t>
            </a:fld>
            <a:endParaRPr lang="en-US" dirty="0"/>
          </a:p>
        </p:txBody>
      </p:sp>
      <p:sp>
        <p:nvSpPr>
          <p:cNvPr id="3" name="Footer Placeholder 2">
            <a:extLst>
              <a:ext uri="{FF2B5EF4-FFF2-40B4-BE49-F238E27FC236}">
                <a16:creationId xmlns:a16="http://schemas.microsoft.com/office/drawing/2014/main" id="{68A4A4A5-69A4-F456-6845-50BB0F51C473}"/>
              </a:ext>
            </a:extLst>
          </p:cNvPr>
          <p:cNvSpPr>
            <a:spLocks noGrp="1"/>
          </p:cNvSpPr>
          <p:nvPr>
            <p:ph type="ftr" sz="quarter" idx="15"/>
          </p:nvPr>
        </p:nvSpPr>
        <p:spPr/>
        <p:txBody>
          <a:bodyPr/>
          <a:lstStyle/>
          <a:p>
            <a:r>
              <a:rPr lang="en-US"/>
              <a:t>© 2025–2027 Cognizant | Private</a:t>
            </a:r>
            <a:endParaRPr lang="en-US" dirty="0"/>
          </a:p>
        </p:txBody>
      </p:sp>
    </p:spTree>
    <p:extLst>
      <p:ext uri="{BB962C8B-B14F-4D97-AF65-F5344CB8AC3E}">
        <p14:creationId xmlns:p14="http://schemas.microsoft.com/office/powerpoint/2010/main" val="2019471215"/>
      </p:ext>
    </p:extLst>
  </p:cSld>
  <p:clrMapOvr>
    <a:masterClrMapping/>
  </p:clrMapOvr>
  <mc:AlternateContent xmlns:mc="http://schemas.openxmlformats.org/markup-compatibility/2006" xmlns:p14="http://schemas.microsoft.com/office/powerpoint/2010/main">
    <mc:Choice Requires="p14">
      <p:transition spd="med" p14:dur="700">
        <p:fade/>
        <p:sndAc>
          <p:stSnd>
            <p:snd r:embed="rId3" name="applause.wav"/>
          </p:stSnd>
        </p:sndAc>
      </p:transition>
    </mc:Choice>
    <mc:Fallback xmlns="">
      <p:transition spd="med">
        <p:fade/>
        <p:sndAc>
          <p:stSnd>
            <p:snd r:embed="rId4" name="applause.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6DD1-3CE9-47B6-327B-E4891571C75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3621857-8FE2-FE1D-BDAE-C11F1A913DB6}"/>
              </a:ext>
            </a:extLst>
          </p:cNvPr>
          <p:cNvSpPr>
            <a:spLocks noGrp="1"/>
          </p:cNvSpPr>
          <p:nvPr>
            <p:ph type="sldNum" sz="quarter" idx="12"/>
          </p:nvPr>
        </p:nvSpPr>
        <p:spPr/>
        <p:txBody>
          <a:bodyPr/>
          <a:lstStyle/>
          <a:p>
            <a:fld id="{38826FC0-333C-E549-9FA3-0EE43DF298A3}" type="slidenum">
              <a:rPr lang="en-US" smtClean="0"/>
              <a:pPr/>
              <a:t>8</a:t>
            </a:fld>
            <a:endParaRPr lang="en-US"/>
          </a:p>
        </p:txBody>
      </p:sp>
      <p:sp>
        <p:nvSpPr>
          <p:cNvPr id="4" name="Footer Placeholder 3">
            <a:extLst>
              <a:ext uri="{FF2B5EF4-FFF2-40B4-BE49-F238E27FC236}">
                <a16:creationId xmlns:a16="http://schemas.microsoft.com/office/drawing/2014/main" id="{855918D8-880D-E108-C146-B60CC2EBB7D2}"/>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6" name="Picture 5" descr="A diagram of a company&#10;&#10;AI-generated content may be incorrect.">
            <a:extLst>
              <a:ext uri="{FF2B5EF4-FFF2-40B4-BE49-F238E27FC236}">
                <a16:creationId xmlns:a16="http://schemas.microsoft.com/office/drawing/2014/main" id="{63ED1DD2-26F5-631B-9812-8A6FC6918F4E}"/>
              </a:ext>
            </a:extLst>
          </p:cNvPr>
          <p:cNvPicPr>
            <a:picLocks noChangeAspect="1"/>
          </p:cNvPicPr>
          <p:nvPr/>
        </p:nvPicPr>
        <p:blipFill>
          <a:blip r:embed="rId3"/>
          <a:stretch>
            <a:fillRect/>
          </a:stretch>
        </p:blipFill>
        <p:spPr>
          <a:xfrm>
            <a:off x="457200" y="980973"/>
            <a:ext cx="5925359" cy="5150588"/>
          </a:xfrm>
          <a:prstGeom prst="rect">
            <a:avLst/>
          </a:prstGeom>
        </p:spPr>
      </p:pic>
      <p:sp>
        <p:nvSpPr>
          <p:cNvPr id="9" name="TextBox 8">
            <a:extLst>
              <a:ext uri="{FF2B5EF4-FFF2-40B4-BE49-F238E27FC236}">
                <a16:creationId xmlns:a16="http://schemas.microsoft.com/office/drawing/2014/main" id="{CC01EAD8-F78F-5A7A-6F78-8C90ECDAF9CA}"/>
              </a:ext>
            </a:extLst>
          </p:cNvPr>
          <p:cNvSpPr txBox="1"/>
          <p:nvPr/>
        </p:nvSpPr>
        <p:spPr>
          <a:xfrm>
            <a:off x="7000240" y="1645685"/>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context flow diagram shows loading applicant and car loan details, updating repayment information, generating repayment reports and cleaning/loading data into the history database.</a:t>
            </a:r>
            <a:endParaRPr lang="en-IN" sz="2400" dirty="0" err="1">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00251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304C-16D9-59D1-7E1E-3D3F01BFBFD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61A276-1F26-2EC0-0CC1-29A5FFE67DF2}"/>
              </a:ext>
            </a:extLst>
          </p:cNvPr>
          <p:cNvSpPr>
            <a:spLocks noGrp="1"/>
          </p:cNvSpPr>
          <p:nvPr>
            <p:ph type="ctrTitle"/>
          </p:nvPr>
        </p:nvSpPr>
        <p:spPr>
          <a:xfrm>
            <a:off x="294640" y="2308368"/>
            <a:ext cx="5090160" cy="1994392"/>
          </a:xfrm>
        </p:spPr>
        <p:txBody>
          <a:bodyPr/>
          <a:lstStyle/>
          <a:p>
            <a:r>
              <a:rPr lang="en-US" sz="4800" dirty="0">
                <a:latin typeface="Times" panose="02020603050405020304" pitchFamily="18" charset="0"/>
                <a:cs typeface="Times" panose="02020603050405020304" pitchFamily="18" charset="0"/>
              </a:rPr>
              <a:t>BUSINESS REQUIREMENT OVERIEW</a:t>
            </a:r>
          </a:p>
        </p:txBody>
      </p:sp>
      <p:sp>
        <p:nvSpPr>
          <p:cNvPr id="2" name="Slide Number Placeholder 1">
            <a:extLst>
              <a:ext uri="{FF2B5EF4-FFF2-40B4-BE49-F238E27FC236}">
                <a16:creationId xmlns:a16="http://schemas.microsoft.com/office/drawing/2014/main" id="{F6C33C8C-84BE-A9D8-12AD-F02A24249559}"/>
              </a:ext>
            </a:extLst>
          </p:cNvPr>
          <p:cNvSpPr>
            <a:spLocks noGrp="1"/>
          </p:cNvSpPr>
          <p:nvPr>
            <p:ph type="sldNum" sz="quarter" idx="16"/>
          </p:nvPr>
        </p:nvSpPr>
        <p:spPr/>
        <p:txBody>
          <a:bodyPr/>
          <a:lstStyle/>
          <a:p>
            <a:fld id="{38826FC0-333C-E549-9FA3-0EE43DF298A3}" type="slidenum">
              <a:rPr lang="en-US" smtClean="0"/>
              <a:pPr/>
              <a:t>9</a:t>
            </a:fld>
            <a:endParaRPr lang="en-US" dirty="0"/>
          </a:p>
        </p:txBody>
      </p:sp>
      <p:sp>
        <p:nvSpPr>
          <p:cNvPr id="3" name="Footer Placeholder 2">
            <a:extLst>
              <a:ext uri="{FF2B5EF4-FFF2-40B4-BE49-F238E27FC236}">
                <a16:creationId xmlns:a16="http://schemas.microsoft.com/office/drawing/2014/main" id="{566175D5-882A-295C-D221-FC85C3D5FA75}"/>
              </a:ext>
            </a:extLst>
          </p:cNvPr>
          <p:cNvSpPr>
            <a:spLocks noGrp="1"/>
          </p:cNvSpPr>
          <p:nvPr>
            <p:ph type="ftr" sz="quarter" idx="15"/>
          </p:nvPr>
        </p:nvSpPr>
        <p:spPr/>
        <p:txBody>
          <a:bodyPr/>
          <a:lstStyle/>
          <a:p>
            <a:r>
              <a:rPr lang="en-US" dirty="0"/>
              <a:t>© 2025–2027 Cognizant | Private</a:t>
            </a:r>
          </a:p>
        </p:txBody>
      </p:sp>
      <p:sp>
        <p:nvSpPr>
          <p:cNvPr id="6" name="Text Placeholder 5">
            <a:extLst>
              <a:ext uri="{FF2B5EF4-FFF2-40B4-BE49-F238E27FC236}">
                <a16:creationId xmlns:a16="http://schemas.microsoft.com/office/drawing/2014/main" id="{459AAF78-D19B-1AE7-D51B-65A31F433D1C}"/>
              </a:ext>
            </a:extLst>
          </p:cNvPr>
          <p:cNvSpPr>
            <a:spLocks noGrp="1"/>
          </p:cNvSpPr>
          <p:nvPr>
            <p:ph type="body" sz="quarter" idx="13"/>
          </p:nvPr>
        </p:nvSpPr>
        <p:spPr/>
        <p:txBody>
          <a:bodyPr/>
          <a:lstStyle/>
          <a:p>
            <a:endParaRPr lang="en-IN" dirty="0"/>
          </a:p>
        </p:txBody>
      </p:sp>
    </p:spTree>
    <p:extLst>
      <p:ext uri="{BB962C8B-B14F-4D97-AF65-F5344CB8AC3E}">
        <p14:creationId xmlns:p14="http://schemas.microsoft.com/office/powerpoint/2010/main" val="75219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Presentation5" id="{F5F4F051-22F0-4442-9496-654FF8745D7A}" vid="{AB62C236-C77B-4F69-B63E-3F34518FC0F1}"/>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97343f6-9be5-41cf-972d-f9c9da88c5a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63DAEA9554AE418D5D33B14CCB6A2B" ma:contentTypeVersion="11" ma:contentTypeDescription="Create a new document." ma:contentTypeScope="" ma:versionID="21a12ccd0abac11e71104fe045e17d0c">
  <xsd:schema xmlns:xsd="http://www.w3.org/2001/XMLSchema" xmlns:xs="http://www.w3.org/2001/XMLSchema" xmlns:p="http://schemas.microsoft.com/office/2006/metadata/properties" xmlns:ns3="597343f6-9be5-41cf-972d-f9c9da88c5a3" targetNamespace="http://schemas.microsoft.com/office/2006/metadata/properties" ma:root="true" ma:fieldsID="bc7c6acf500d6b15f259466b5e124e93" ns3:_="">
    <xsd:import namespace="597343f6-9be5-41cf-972d-f9c9da88c5a3"/>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343f6-9be5-41cf-972d-f9c9da88c5a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B7C277-7563-48D9-B200-95B00BA2069F}">
  <ds:schemaRefs>
    <ds:schemaRef ds:uri="http://schemas.microsoft.com/sharepoint/v3/contenttype/forms"/>
  </ds:schemaRefs>
</ds:datastoreItem>
</file>

<file path=customXml/itemProps2.xml><?xml version="1.0" encoding="utf-8"?>
<ds:datastoreItem xmlns:ds="http://schemas.openxmlformats.org/officeDocument/2006/customXml" ds:itemID="{4A4B404F-09F1-40CA-84E2-FD9F4E5EB219}">
  <ds:schemaRefs>
    <ds:schemaRef ds:uri="http://purl.org/dc/elements/1.1/"/>
    <ds:schemaRef ds:uri="http://purl.org/dc/terms/"/>
    <ds:schemaRef ds:uri="http://www.w3.org/XML/1998/namespace"/>
    <ds:schemaRef ds:uri="http://schemas.openxmlformats.org/package/2006/metadata/core-properties"/>
    <ds:schemaRef ds:uri="http://schemas.microsoft.com/office/2006/metadata/properties"/>
    <ds:schemaRef ds:uri="http://schemas.microsoft.com/office/2006/documentManagement/types"/>
    <ds:schemaRef ds:uri="597343f6-9be5-41cf-972d-f9c9da88c5a3"/>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A8FB0B10-50F1-415B-81A9-EF44FD07B0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7343f6-9be5-41cf-972d-f9c9da88c5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Cog_PPT_potx_Template_2025-2027</Template>
  <TotalTime>1590</TotalTime>
  <Words>3164</Words>
  <Application>Microsoft Office PowerPoint</Application>
  <PresentationFormat>Widescreen</PresentationFormat>
  <Paragraphs>552</Paragraphs>
  <Slides>75</Slides>
  <Notes>73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Times</vt:lpstr>
      <vt:lpstr>Times New Roman</vt:lpstr>
      <vt:lpstr>Cognizant_2024</vt:lpstr>
      <vt:lpstr>CITY CONNECT  CAR LOAN PROCESSING SYSTEMS</vt:lpstr>
      <vt:lpstr>PowerPoint Presentation</vt:lpstr>
      <vt:lpstr>INTRODUCTION</vt:lpstr>
      <vt:lpstr>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 </vt:lpstr>
      <vt:lpstr>REQUIREMENT ANALYSIS </vt:lpstr>
      <vt:lpstr>PowerPoint Presentation</vt:lpstr>
      <vt:lpstr>CONTEXT FLOW DIAGRAM</vt:lpstr>
      <vt:lpstr>PowerPoint Presentation</vt:lpstr>
      <vt:lpstr>BUSINESS REQUIREMENT OVERIEW</vt:lpstr>
      <vt:lpstr>PowerPoint Presentation</vt:lpstr>
      <vt:lpstr>PowerPoint Presentation</vt:lpstr>
      <vt:lpstr>PowerPoint Presentation</vt:lpstr>
      <vt:lpstr>DATA FLOW DIAGRAM </vt:lpstr>
      <vt:lpstr>PowerPoint Presentation</vt:lpstr>
      <vt:lpstr>BRD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 Ashik Ahamed (Cognizant)</dc:creator>
  <cp:keywords/>
  <dc:description/>
  <cp:lastModifiedBy>H, Ashik Ahamed (Cognizant)</cp:lastModifiedBy>
  <cp:revision>68</cp:revision>
  <dcterms:created xsi:type="dcterms:W3CDTF">2025-02-26T04:21:22Z</dcterms:created>
  <dcterms:modified xsi:type="dcterms:W3CDTF">2025-03-03T15:00:15Z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0x010100FF63DAEA9554AE418D5D33B14CCB6A2B</vt:lpwstr>
  </property>
  <property fmtid="{D5CDD505-2E9C-101B-9397-08002B2CF9AE}" pid="3" name="MediaServiceImageTags">
    <vt:lpwstr/>
  </property>
  <property fmtid="{D5CDD505-2E9C-101B-9397-08002B2CF9AE}" pid="4" name="Geography">
    <vt:lpwstr/>
  </property>
  <property fmtid="{D5CDD505-2E9C-101B-9397-08002B2CF9AE}" pid="5" name="Business">
    <vt:lpwstr/>
  </property>
  <property fmtid="{D5CDD505-2E9C-101B-9397-08002B2CF9AE}" pid="6" name="Topics">
    <vt:lpwstr/>
  </property>
</Properties>
</file>